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9" r:id="rId2"/>
    <p:sldId id="258" r:id="rId3"/>
    <p:sldId id="260" r:id="rId4"/>
    <p:sldId id="264" r:id="rId5"/>
    <p:sldId id="263" r:id="rId6"/>
    <p:sldId id="267" r:id="rId7"/>
    <p:sldId id="261" r:id="rId8"/>
    <p:sldId id="262" r:id="rId9"/>
    <p:sldId id="265" r:id="rId10"/>
    <p:sldId id="266" r:id="rId11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3597A"/>
    <a:srgbClr val="ECF2F4"/>
    <a:srgbClr val="E8EFF2"/>
    <a:srgbClr val="045072"/>
    <a:srgbClr val="165C7B"/>
    <a:srgbClr val="FF0F00"/>
    <a:srgbClr val="E6EDF1"/>
    <a:srgbClr val="195E7D"/>
    <a:srgbClr val="316F8B"/>
    <a:srgbClr val="CDD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86816" autoAdjust="0"/>
  </p:normalViewPr>
  <p:slideViewPr>
    <p:cSldViewPr>
      <p:cViewPr varScale="1">
        <p:scale>
          <a:sx n="86" d="100"/>
          <a:sy n="86" d="100"/>
        </p:scale>
        <p:origin x="1372" y="73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2" y="-8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267200" y="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13460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267200" y="1013460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2662511-BA0E-40BB-B040-2714F42377E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313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fr-F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fr-F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fr-F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fld id="{90A1E3EC-7DC7-4473-B921-2A4DFDDD3FF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60334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/>
          <p:cNvGrpSpPr/>
          <p:nvPr/>
        </p:nvGrpSpPr>
        <p:grpSpPr>
          <a:xfrm>
            <a:off x="-1" y="957247"/>
            <a:ext cx="4802161" cy="5107264"/>
            <a:chOff x="-1" y="868398"/>
            <a:chExt cx="4355976" cy="4633217"/>
          </a:xfrm>
        </p:grpSpPr>
        <p:sp>
          <p:nvSpPr>
            <p:cNvPr id="6" name="Triangle isocèle 5"/>
            <p:cNvSpPr/>
            <p:nvPr userDrawn="1"/>
          </p:nvSpPr>
          <p:spPr>
            <a:xfrm rot="5400000">
              <a:off x="-67218" y="1078422"/>
              <a:ext cx="4490410" cy="4355976"/>
            </a:xfrm>
            <a:prstGeom prst="triangle">
              <a:avLst/>
            </a:prstGeom>
            <a:gradFill>
              <a:gsLst>
                <a:gs pos="91000">
                  <a:srgbClr val="004D6F">
                    <a:alpha val="73000"/>
                  </a:srgbClr>
                </a:gs>
                <a:gs pos="1000">
                  <a:schemeClr val="bg1">
                    <a:alpha val="2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  <p:sp>
          <p:nvSpPr>
            <p:cNvPr id="3" name="Triangle isocèle 2"/>
            <p:cNvSpPr/>
            <p:nvPr userDrawn="1"/>
          </p:nvSpPr>
          <p:spPr>
            <a:xfrm rot="5400000">
              <a:off x="-47736" y="916134"/>
              <a:ext cx="4248471" cy="4152999"/>
            </a:xfrm>
            <a:prstGeom prst="triangle">
              <a:avLst/>
            </a:prstGeom>
            <a:gradFill flip="none" rotWithShape="1">
              <a:gsLst>
                <a:gs pos="91000">
                  <a:srgbClr val="004D6F">
                    <a:alpha val="83000"/>
                  </a:srgbClr>
                </a:gs>
                <a:gs pos="1000">
                  <a:schemeClr val="bg1">
                    <a:alpha val="77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1" name="Triangle isocèle 10"/>
          <p:cNvSpPr/>
          <p:nvPr/>
        </p:nvSpPr>
        <p:spPr>
          <a:xfrm rot="16200000">
            <a:off x="4849833" y="-929310"/>
            <a:ext cx="4324834" cy="6166625"/>
          </a:xfrm>
          <a:custGeom>
            <a:avLst/>
            <a:gdLst>
              <a:gd name="connsiteX0" fmla="*/ 0 w 7304492"/>
              <a:gd name="connsiteY0" fmla="*/ 7085811 h 7085811"/>
              <a:gd name="connsiteX1" fmla="*/ 3652246 w 7304492"/>
              <a:gd name="connsiteY1" fmla="*/ 0 h 7085811"/>
              <a:gd name="connsiteX2" fmla="*/ 7304492 w 7304492"/>
              <a:gd name="connsiteY2" fmla="*/ 7085811 h 7085811"/>
              <a:gd name="connsiteX3" fmla="*/ 0 w 7304492"/>
              <a:gd name="connsiteY3" fmla="*/ 7085811 h 7085811"/>
              <a:gd name="connsiteX0" fmla="*/ 0 w 7304492"/>
              <a:gd name="connsiteY0" fmla="*/ 7085811 h 7085811"/>
              <a:gd name="connsiteX1" fmla="*/ 3652246 w 7304492"/>
              <a:gd name="connsiteY1" fmla="*/ 0 h 7085811"/>
              <a:gd name="connsiteX2" fmla="*/ 4862555 w 7304492"/>
              <a:gd name="connsiteY2" fmla="*/ 2355029 h 7085811"/>
              <a:gd name="connsiteX3" fmla="*/ 7304492 w 7304492"/>
              <a:gd name="connsiteY3" fmla="*/ 7085811 h 7085811"/>
              <a:gd name="connsiteX4" fmla="*/ 0 w 7304492"/>
              <a:gd name="connsiteY4" fmla="*/ 7085811 h 7085811"/>
              <a:gd name="connsiteX0" fmla="*/ 0 w 7304492"/>
              <a:gd name="connsiteY0" fmla="*/ 7085811 h 7092282"/>
              <a:gd name="connsiteX1" fmla="*/ 3652246 w 7304492"/>
              <a:gd name="connsiteY1" fmla="*/ 0 h 7092282"/>
              <a:gd name="connsiteX2" fmla="*/ 4862555 w 7304492"/>
              <a:gd name="connsiteY2" fmla="*/ 2355029 h 7092282"/>
              <a:gd name="connsiteX3" fmla="*/ 7304492 w 7304492"/>
              <a:gd name="connsiteY3" fmla="*/ 7085811 h 7092282"/>
              <a:gd name="connsiteX4" fmla="*/ 4840524 w 7304492"/>
              <a:gd name="connsiteY4" fmla="*/ 7092282 h 7092282"/>
              <a:gd name="connsiteX5" fmla="*/ 0 w 7304492"/>
              <a:gd name="connsiteY5" fmla="*/ 7085811 h 7092282"/>
              <a:gd name="connsiteX0" fmla="*/ 0 w 4862555"/>
              <a:gd name="connsiteY0" fmla="*/ 7085811 h 7092282"/>
              <a:gd name="connsiteX1" fmla="*/ 3652246 w 4862555"/>
              <a:gd name="connsiteY1" fmla="*/ 0 h 7092282"/>
              <a:gd name="connsiteX2" fmla="*/ 4862555 w 4862555"/>
              <a:gd name="connsiteY2" fmla="*/ 2355029 h 7092282"/>
              <a:gd name="connsiteX3" fmla="*/ 4847730 w 4862555"/>
              <a:gd name="connsiteY3" fmla="*/ 4794303 h 7092282"/>
              <a:gd name="connsiteX4" fmla="*/ 4840524 w 4862555"/>
              <a:gd name="connsiteY4" fmla="*/ 7092282 h 7092282"/>
              <a:gd name="connsiteX5" fmla="*/ 0 w 4862555"/>
              <a:gd name="connsiteY5" fmla="*/ 7085811 h 7092282"/>
              <a:gd name="connsiteX0" fmla="*/ 0 w 4862555"/>
              <a:gd name="connsiteY0" fmla="*/ 7085811 h 7092282"/>
              <a:gd name="connsiteX1" fmla="*/ 3652246 w 4862555"/>
              <a:gd name="connsiteY1" fmla="*/ 0 h 7092282"/>
              <a:gd name="connsiteX2" fmla="*/ 4862555 w 4862555"/>
              <a:gd name="connsiteY2" fmla="*/ 2355029 h 7092282"/>
              <a:gd name="connsiteX3" fmla="*/ 4857148 w 4862555"/>
              <a:gd name="connsiteY3" fmla="*/ 4794303 h 7092282"/>
              <a:gd name="connsiteX4" fmla="*/ 4840524 w 4862555"/>
              <a:gd name="connsiteY4" fmla="*/ 7092282 h 7092282"/>
              <a:gd name="connsiteX5" fmla="*/ 0 w 4862555"/>
              <a:gd name="connsiteY5" fmla="*/ 7085811 h 7092282"/>
              <a:gd name="connsiteX0" fmla="*/ 0 w 4862555"/>
              <a:gd name="connsiteY0" fmla="*/ 7085811 h 7111136"/>
              <a:gd name="connsiteX1" fmla="*/ 3652246 w 4862555"/>
              <a:gd name="connsiteY1" fmla="*/ 0 h 7111136"/>
              <a:gd name="connsiteX2" fmla="*/ 4862555 w 4862555"/>
              <a:gd name="connsiteY2" fmla="*/ 2355029 h 7111136"/>
              <a:gd name="connsiteX3" fmla="*/ 4857148 w 4862555"/>
              <a:gd name="connsiteY3" fmla="*/ 4794303 h 7111136"/>
              <a:gd name="connsiteX4" fmla="*/ 4859360 w 4862555"/>
              <a:gd name="connsiteY4" fmla="*/ 7111136 h 7111136"/>
              <a:gd name="connsiteX5" fmla="*/ 0 w 4862555"/>
              <a:gd name="connsiteY5" fmla="*/ 7085811 h 7111136"/>
              <a:gd name="connsiteX0" fmla="*/ 0 w 4876681"/>
              <a:gd name="connsiteY0" fmla="*/ 7104665 h 7111136"/>
              <a:gd name="connsiteX1" fmla="*/ 3666372 w 4876681"/>
              <a:gd name="connsiteY1" fmla="*/ 0 h 7111136"/>
              <a:gd name="connsiteX2" fmla="*/ 4876681 w 4876681"/>
              <a:gd name="connsiteY2" fmla="*/ 2355029 h 7111136"/>
              <a:gd name="connsiteX3" fmla="*/ 4871274 w 4876681"/>
              <a:gd name="connsiteY3" fmla="*/ 4794303 h 7111136"/>
              <a:gd name="connsiteX4" fmla="*/ 4873486 w 4876681"/>
              <a:gd name="connsiteY4" fmla="*/ 7111136 h 7111136"/>
              <a:gd name="connsiteX5" fmla="*/ 0 w 4876681"/>
              <a:gd name="connsiteY5" fmla="*/ 7104665 h 7111136"/>
              <a:gd name="connsiteX0" fmla="*/ 0 w 4876681"/>
              <a:gd name="connsiteY0" fmla="*/ 7104665 h 7111136"/>
              <a:gd name="connsiteX1" fmla="*/ 3666372 w 4876681"/>
              <a:gd name="connsiteY1" fmla="*/ 0 h 7111136"/>
              <a:gd name="connsiteX2" fmla="*/ 4876681 w 4876681"/>
              <a:gd name="connsiteY2" fmla="*/ 2355029 h 7111136"/>
              <a:gd name="connsiteX3" fmla="*/ 4871274 w 4876681"/>
              <a:gd name="connsiteY3" fmla="*/ 4799016 h 7111136"/>
              <a:gd name="connsiteX4" fmla="*/ 4873486 w 4876681"/>
              <a:gd name="connsiteY4" fmla="*/ 7111136 h 7111136"/>
              <a:gd name="connsiteX5" fmla="*/ 0 w 4876681"/>
              <a:gd name="connsiteY5" fmla="*/ 7104665 h 7111136"/>
              <a:gd name="connsiteX0" fmla="*/ 0 w 4886098"/>
              <a:gd name="connsiteY0" fmla="*/ 7104665 h 7111136"/>
              <a:gd name="connsiteX1" fmla="*/ 3666372 w 4886098"/>
              <a:gd name="connsiteY1" fmla="*/ 0 h 7111136"/>
              <a:gd name="connsiteX2" fmla="*/ 4886098 w 4886098"/>
              <a:gd name="connsiteY2" fmla="*/ 2369169 h 7111136"/>
              <a:gd name="connsiteX3" fmla="*/ 4871274 w 4886098"/>
              <a:gd name="connsiteY3" fmla="*/ 4799016 h 7111136"/>
              <a:gd name="connsiteX4" fmla="*/ 4873486 w 4886098"/>
              <a:gd name="connsiteY4" fmla="*/ 7111136 h 7111136"/>
              <a:gd name="connsiteX5" fmla="*/ 0 w 4886098"/>
              <a:gd name="connsiteY5" fmla="*/ 7104665 h 7111136"/>
              <a:gd name="connsiteX0" fmla="*/ 0 w 4886098"/>
              <a:gd name="connsiteY0" fmla="*/ 7104665 h 7111136"/>
              <a:gd name="connsiteX1" fmla="*/ 3666372 w 4886098"/>
              <a:gd name="connsiteY1" fmla="*/ 0 h 7111136"/>
              <a:gd name="connsiteX2" fmla="*/ 4886098 w 4886098"/>
              <a:gd name="connsiteY2" fmla="*/ 2369169 h 7111136"/>
              <a:gd name="connsiteX3" fmla="*/ 4871274 w 4886098"/>
              <a:gd name="connsiteY3" fmla="*/ 4799016 h 7111136"/>
              <a:gd name="connsiteX4" fmla="*/ 4873486 w 4886098"/>
              <a:gd name="connsiteY4" fmla="*/ 7111136 h 7111136"/>
              <a:gd name="connsiteX5" fmla="*/ 0 w 4886098"/>
              <a:gd name="connsiteY5" fmla="*/ 7104665 h 7111136"/>
              <a:gd name="connsiteX0" fmla="*/ 0 w 4873486"/>
              <a:gd name="connsiteY0" fmla="*/ 7104665 h 7111136"/>
              <a:gd name="connsiteX1" fmla="*/ 3666372 w 4873486"/>
              <a:gd name="connsiteY1" fmla="*/ 0 h 7111136"/>
              <a:gd name="connsiteX2" fmla="*/ 4871972 w 4873486"/>
              <a:gd name="connsiteY2" fmla="*/ 2326748 h 7111136"/>
              <a:gd name="connsiteX3" fmla="*/ 4871274 w 4873486"/>
              <a:gd name="connsiteY3" fmla="*/ 4799016 h 7111136"/>
              <a:gd name="connsiteX4" fmla="*/ 4873486 w 4873486"/>
              <a:gd name="connsiteY4" fmla="*/ 7111136 h 7111136"/>
              <a:gd name="connsiteX5" fmla="*/ 0 w 4873486"/>
              <a:gd name="connsiteY5" fmla="*/ 7104665 h 7111136"/>
              <a:gd name="connsiteX0" fmla="*/ 0 w 4875163"/>
              <a:gd name="connsiteY0" fmla="*/ 7104665 h 7111136"/>
              <a:gd name="connsiteX1" fmla="*/ 3666372 w 4875163"/>
              <a:gd name="connsiteY1" fmla="*/ 0 h 7111136"/>
              <a:gd name="connsiteX2" fmla="*/ 4871972 w 4875163"/>
              <a:gd name="connsiteY2" fmla="*/ 2326748 h 7111136"/>
              <a:gd name="connsiteX3" fmla="*/ 4871274 w 4875163"/>
              <a:gd name="connsiteY3" fmla="*/ 4799016 h 7111136"/>
              <a:gd name="connsiteX4" fmla="*/ 4873486 w 4875163"/>
              <a:gd name="connsiteY4" fmla="*/ 7111136 h 7111136"/>
              <a:gd name="connsiteX5" fmla="*/ 0 w 4875163"/>
              <a:gd name="connsiteY5" fmla="*/ 7104665 h 7111136"/>
              <a:gd name="connsiteX0" fmla="*/ 0 w 4984444"/>
              <a:gd name="connsiteY0" fmla="*/ 7104665 h 7111136"/>
              <a:gd name="connsiteX1" fmla="*/ 3666372 w 4984444"/>
              <a:gd name="connsiteY1" fmla="*/ 0 h 7111136"/>
              <a:gd name="connsiteX2" fmla="*/ 4871972 w 4984444"/>
              <a:gd name="connsiteY2" fmla="*/ 2326748 h 7111136"/>
              <a:gd name="connsiteX3" fmla="*/ 4984287 w 4984444"/>
              <a:gd name="connsiteY3" fmla="*/ 4817872 h 7111136"/>
              <a:gd name="connsiteX4" fmla="*/ 4873486 w 4984444"/>
              <a:gd name="connsiteY4" fmla="*/ 7111136 h 7111136"/>
              <a:gd name="connsiteX5" fmla="*/ 0 w 4984444"/>
              <a:gd name="connsiteY5" fmla="*/ 7104665 h 7111136"/>
              <a:gd name="connsiteX0" fmla="*/ 0 w 4875164"/>
              <a:gd name="connsiteY0" fmla="*/ 7104665 h 7111136"/>
              <a:gd name="connsiteX1" fmla="*/ 3666372 w 4875164"/>
              <a:gd name="connsiteY1" fmla="*/ 0 h 7111136"/>
              <a:gd name="connsiteX2" fmla="*/ 4871972 w 4875164"/>
              <a:gd name="connsiteY2" fmla="*/ 2326748 h 7111136"/>
              <a:gd name="connsiteX3" fmla="*/ 4871276 w 4875164"/>
              <a:gd name="connsiteY3" fmla="*/ 4836728 h 7111136"/>
              <a:gd name="connsiteX4" fmla="*/ 4873486 w 4875164"/>
              <a:gd name="connsiteY4" fmla="*/ 7111136 h 7111136"/>
              <a:gd name="connsiteX5" fmla="*/ 0 w 4875164"/>
              <a:gd name="connsiteY5" fmla="*/ 7104665 h 7111136"/>
              <a:gd name="connsiteX0" fmla="*/ 0 w 4873486"/>
              <a:gd name="connsiteY0" fmla="*/ 7104665 h 7111136"/>
              <a:gd name="connsiteX1" fmla="*/ 3666372 w 4873486"/>
              <a:gd name="connsiteY1" fmla="*/ 0 h 7111136"/>
              <a:gd name="connsiteX2" fmla="*/ 4710205 w 4873486"/>
              <a:gd name="connsiteY2" fmla="*/ 2021948 h 7111136"/>
              <a:gd name="connsiteX3" fmla="*/ 4871276 w 4873486"/>
              <a:gd name="connsiteY3" fmla="*/ 4836728 h 7111136"/>
              <a:gd name="connsiteX4" fmla="*/ 4873486 w 4873486"/>
              <a:gd name="connsiteY4" fmla="*/ 7111136 h 7111136"/>
              <a:gd name="connsiteX5" fmla="*/ 0 w 4873486"/>
              <a:gd name="connsiteY5" fmla="*/ 7104665 h 7111136"/>
              <a:gd name="connsiteX0" fmla="*/ 0 w 4873486"/>
              <a:gd name="connsiteY0" fmla="*/ 7104665 h 7111136"/>
              <a:gd name="connsiteX1" fmla="*/ 3666372 w 4873486"/>
              <a:gd name="connsiteY1" fmla="*/ 0 h 7111136"/>
              <a:gd name="connsiteX2" fmla="*/ 4710205 w 4873486"/>
              <a:gd name="connsiteY2" fmla="*/ 2021948 h 7111136"/>
              <a:gd name="connsiteX3" fmla="*/ 4719025 w 4873486"/>
              <a:gd name="connsiteY3" fmla="*/ 4693853 h 7111136"/>
              <a:gd name="connsiteX4" fmla="*/ 4873486 w 4873486"/>
              <a:gd name="connsiteY4" fmla="*/ 7111136 h 7111136"/>
              <a:gd name="connsiteX5" fmla="*/ 0 w 4873486"/>
              <a:gd name="connsiteY5" fmla="*/ 7104665 h 7111136"/>
              <a:gd name="connsiteX0" fmla="*/ 0 w 4720435"/>
              <a:gd name="connsiteY0" fmla="*/ 7104665 h 7104665"/>
              <a:gd name="connsiteX1" fmla="*/ 3666372 w 4720435"/>
              <a:gd name="connsiteY1" fmla="*/ 0 h 7104665"/>
              <a:gd name="connsiteX2" fmla="*/ 4710205 w 4720435"/>
              <a:gd name="connsiteY2" fmla="*/ 2021948 h 7104665"/>
              <a:gd name="connsiteX3" fmla="*/ 4719025 w 4720435"/>
              <a:gd name="connsiteY3" fmla="*/ 4693853 h 7104665"/>
              <a:gd name="connsiteX4" fmla="*/ 4711719 w 4720435"/>
              <a:gd name="connsiteY4" fmla="*/ 5606186 h 7104665"/>
              <a:gd name="connsiteX5" fmla="*/ 0 w 4720435"/>
              <a:gd name="connsiteY5" fmla="*/ 7104665 h 7104665"/>
              <a:gd name="connsiteX0" fmla="*/ 0 w 3940147"/>
              <a:gd name="connsiteY0" fmla="*/ 5571143 h 5606186"/>
              <a:gd name="connsiteX1" fmla="*/ 2886084 w 3940147"/>
              <a:gd name="connsiteY1" fmla="*/ 0 h 5606186"/>
              <a:gd name="connsiteX2" fmla="*/ 3929917 w 3940147"/>
              <a:gd name="connsiteY2" fmla="*/ 2021948 h 5606186"/>
              <a:gd name="connsiteX3" fmla="*/ 3938737 w 3940147"/>
              <a:gd name="connsiteY3" fmla="*/ 4693853 h 5606186"/>
              <a:gd name="connsiteX4" fmla="*/ 3931431 w 3940147"/>
              <a:gd name="connsiteY4" fmla="*/ 5606186 h 5606186"/>
              <a:gd name="connsiteX5" fmla="*/ 0 w 3940147"/>
              <a:gd name="connsiteY5" fmla="*/ 5571143 h 5606186"/>
              <a:gd name="connsiteX0" fmla="*/ 0 w 3939313"/>
              <a:gd name="connsiteY0" fmla="*/ 5571143 h 5606186"/>
              <a:gd name="connsiteX1" fmla="*/ 2886084 w 3939313"/>
              <a:gd name="connsiteY1" fmla="*/ 0 h 5606186"/>
              <a:gd name="connsiteX2" fmla="*/ 3910886 w 3939313"/>
              <a:gd name="connsiteY2" fmla="*/ 2002898 h 5606186"/>
              <a:gd name="connsiteX3" fmla="*/ 3938737 w 3939313"/>
              <a:gd name="connsiteY3" fmla="*/ 4693853 h 5606186"/>
              <a:gd name="connsiteX4" fmla="*/ 3931431 w 3939313"/>
              <a:gd name="connsiteY4" fmla="*/ 5606186 h 5606186"/>
              <a:gd name="connsiteX5" fmla="*/ 0 w 3939313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02898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12295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12295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12295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12966"/>
              <a:gd name="connsiteY0" fmla="*/ 5571143 h 5609320"/>
              <a:gd name="connsiteX1" fmla="*/ 2886084 w 3912966"/>
              <a:gd name="connsiteY1" fmla="*/ 0 h 5609320"/>
              <a:gd name="connsiteX2" fmla="*/ 3910886 w 3912966"/>
              <a:gd name="connsiteY2" fmla="*/ 2012295 h 5609320"/>
              <a:gd name="connsiteX3" fmla="*/ 3910192 w 3912966"/>
              <a:gd name="connsiteY3" fmla="*/ 4703381 h 5609320"/>
              <a:gd name="connsiteX4" fmla="*/ 3868863 w 3912966"/>
              <a:gd name="connsiteY4" fmla="*/ 5609320 h 5609320"/>
              <a:gd name="connsiteX5" fmla="*/ 0 w 3912966"/>
              <a:gd name="connsiteY5" fmla="*/ 5571143 h 5609320"/>
              <a:gd name="connsiteX0" fmla="*/ 0 w 3915790"/>
              <a:gd name="connsiteY0" fmla="*/ 5571143 h 5593663"/>
              <a:gd name="connsiteX1" fmla="*/ 2886084 w 3915790"/>
              <a:gd name="connsiteY1" fmla="*/ 0 h 5593663"/>
              <a:gd name="connsiteX2" fmla="*/ 3910886 w 3915790"/>
              <a:gd name="connsiteY2" fmla="*/ 2012295 h 5593663"/>
              <a:gd name="connsiteX3" fmla="*/ 3910192 w 3915790"/>
              <a:gd name="connsiteY3" fmla="*/ 4703381 h 5593663"/>
              <a:gd name="connsiteX4" fmla="*/ 3915790 w 3915790"/>
              <a:gd name="connsiteY4" fmla="*/ 5593663 h 5593663"/>
              <a:gd name="connsiteX5" fmla="*/ 0 w 3915790"/>
              <a:gd name="connsiteY5" fmla="*/ 5571143 h 5593663"/>
              <a:gd name="connsiteX0" fmla="*/ 0 w 3916271"/>
              <a:gd name="connsiteY0" fmla="*/ 5571143 h 5593663"/>
              <a:gd name="connsiteX1" fmla="*/ 2886084 w 3916271"/>
              <a:gd name="connsiteY1" fmla="*/ 0 h 5593663"/>
              <a:gd name="connsiteX2" fmla="*/ 3910886 w 3916271"/>
              <a:gd name="connsiteY2" fmla="*/ 2012295 h 5593663"/>
              <a:gd name="connsiteX3" fmla="*/ 3910192 w 3916271"/>
              <a:gd name="connsiteY3" fmla="*/ 4703381 h 5593663"/>
              <a:gd name="connsiteX4" fmla="*/ 3915790 w 3916271"/>
              <a:gd name="connsiteY4" fmla="*/ 5593663 h 5593663"/>
              <a:gd name="connsiteX5" fmla="*/ 0 w 3916271"/>
              <a:gd name="connsiteY5" fmla="*/ 5571143 h 5593663"/>
              <a:gd name="connsiteX0" fmla="*/ 0 w 3923683"/>
              <a:gd name="connsiteY0" fmla="*/ 5571143 h 5593663"/>
              <a:gd name="connsiteX1" fmla="*/ 2886084 w 3923683"/>
              <a:gd name="connsiteY1" fmla="*/ 0 h 5593663"/>
              <a:gd name="connsiteX2" fmla="*/ 3910886 w 3923683"/>
              <a:gd name="connsiteY2" fmla="*/ 2012295 h 5593663"/>
              <a:gd name="connsiteX3" fmla="*/ 3922709 w 3923683"/>
              <a:gd name="connsiteY3" fmla="*/ 4693990 h 5593663"/>
              <a:gd name="connsiteX4" fmla="*/ 3915790 w 3923683"/>
              <a:gd name="connsiteY4" fmla="*/ 5593663 h 5593663"/>
              <a:gd name="connsiteX5" fmla="*/ 0 w 3923683"/>
              <a:gd name="connsiteY5" fmla="*/ 5571143 h 5593663"/>
              <a:gd name="connsiteX0" fmla="*/ 0 w 3923683"/>
              <a:gd name="connsiteY0" fmla="*/ 5571143 h 5593663"/>
              <a:gd name="connsiteX1" fmla="*/ 2886084 w 3923683"/>
              <a:gd name="connsiteY1" fmla="*/ 0 h 5593663"/>
              <a:gd name="connsiteX2" fmla="*/ 3910886 w 3923683"/>
              <a:gd name="connsiteY2" fmla="*/ 2012295 h 5593663"/>
              <a:gd name="connsiteX3" fmla="*/ 3922709 w 3923683"/>
              <a:gd name="connsiteY3" fmla="*/ 4693990 h 5593663"/>
              <a:gd name="connsiteX4" fmla="*/ 3915790 w 3923683"/>
              <a:gd name="connsiteY4" fmla="*/ 5593663 h 5593663"/>
              <a:gd name="connsiteX5" fmla="*/ 0 w 3923683"/>
              <a:gd name="connsiteY5" fmla="*/ 5571143 h 5593663"/>
              <a:gd name="connsiteX0" fmla="*/ 0 w 3922709"/>
              <a:gd name="connsiteY0" fmla="*/ 5571143 h 5593663"/>
              <a:gd name="connsiteX1" fmla="*/ 2886084 w 3922709"/>
              <a:gd name="connsiteY1" fmla="*/ 0 h 5593663"/>
              <a:gd name="connsiteX2" fmla="*/ 3910886 w 3922709"/>
              <a:gd name="connsiteY2" fmla="*/ 2012295 h 5593663"/>
              <a:gd name="connsiteX3" fmla="*/ 3922709 w 3922709"/>
              <a:gd name="connsiteY3" fmla="*/ 4693990 h 5593663"/>
              <a:gd name="connsiteX4" fmla="*/ 3915790 w 3922709"/>
              <a:gd name="connsiteY4" fmla="*/ 5593663 h 5593663"/>
              <a:gd name="connsiteX5" fmla="*/ 0 w 3922709"/>
              <a:gd name="connsiteY5" fmla="*/ 5571143 h 5593663"/>
              <a:gd name="connsiteX0" fmla="*/ 0 w 3922709"/>
              <a:gd name="connsiteY0" fmla="*/ 5571143 h 5593663"/>
              <a:gd name="connsiteX1" fmla="*/ 2886084 w 3922709"/>
              <a:gd name="connsiteY1" fmla="*/ 0 h 5593663"/>
              <a:gd name="connsiteX2" fmla="*/ 3910886 w 3922709"/>
              <a:gd name="connsiteY2" fmla="*/ 2012295 h 5593663"/>
              <a:gd name="connsiteX3" fmla="*/ 3922709 w 3922709"/>
              <a:gd name="connsiteY3" fmla="*/ 4693990 h 5593663"/>
              <a:gd name="connsiteX4" fmla="*/ 3915790 w 3922709"/>
              <a:gd name="connsiteY4" fmla="*/ 5593663 h 5593663"/>
              <a:gd name="connsiteX5" fmla="*/ 0 w 3922709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0886 w 3919583"/>
              <a:gd name="connsiteY2" fmla="*/ 2012295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0886 w 3919583"/>
              <a:gd name="connsiteY2" fmla="*/ 2012295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0886 w 3919583"/>
              <a:gd name="connsiteY2" fmla="*/ 2012295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4014 w 3919583"/>
              <a:gd name="connsiteY2" fmla="*/ 2024821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4014 w 3919583"/>
              <a:gd name="connsiteY2" fmla="*/ 2024821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9583" h="5593663">
                <a:moveTo>
                  <a:pt x="0" y="5571143"/>
                </a:moveTo>
                <a:lnTo>
                  <a:pt x="2886084" y="0"/>
                </a:lnTo>
                <a:cubicBezTo>
                  <a:pt x="3296866" y="781336"/>
                  <a:pt x="3503232" y="1243485"/>
                  <a:pt x="3914014" y="2024821"/>
                </a:cubicBezTo>
                <a:cubicBezTo>
                  <a:pt x="3912240" y="2295005"/>
                  <a:pt x="3918271" y="3614728"/>
                  <a:pt x="3919583" y="4687730"/>
                </a:cubicBezTo>
                <a:cubicBezTo>
                  <a:pt x="3917192" y="5350405"/>
                  <a:pt x="3918181" y="5087563"/>
                  <a:pt x="3915790" y="5593663"/>
                </a:cubicBezTo>
                <a:lnTo>
                  <a:pt x="0" y="5571143"/>
                </a:lnTo>
                <a:close/>
              </a:path>
            </a:pathLst>
          </a:custGeom>
          <a:gradFill flip="none" rotWithShape="1">
            <a:gsLst>
              <a:gs pos="91000">
                <a:srgbClr val="004D6F">
                  <a:alpha val="90000"/>
                </a:srgbClr>
              </a:gs>
              <a:gs pos="1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8" name="Triangle isocèle 7"/>
          <p:cNvSpPr/>
          <p:nvPr/>
        </p:nvSpPr>
        <p:spPr>
          <a:xfrm rot="16200000">
            <a:off x="7524258" y="-517211"/>
            <a:ext cx="2065854" cy="3089873"/>
          </a:xfrm>
          <a:custGeom>
            <a:avLst/>
            <a:gdLst>
              <a:gd name="connsiteX0" fmla="*/ 0 w 4540840"/>
              <a:gd name="connsiteY0" fmla="*/ 4404897 h 4404897"/>
              <a:gd name="connsiteX1" fmla="*/ 2270420 w 4540840"/>
              <a:gd name="connsiteY1" fmla="*/ 0 h 4404897"/>
              <a:gd name="connsiteX2" fmla="*/ 4540840 w 4540840"/>
              <a:gd name="connsiteY2" fmla="*/ 4404897 h 4404897"/>
              <a:gd name="connsiteX3" fmla="*/ 0 w 4540840"/>
              <a:gd name="connsiteY3" fmla="*/ 4404897 h 4404897"/>
              <a:gd name="connsiteX0" fmla="*/ 0 w 4540840"/>
              <a:gd name="connsiteY0" fmla="*/ 4404897 h 4404897"/>
              <a:gd name="connsiteX1" fmla="*/ 2270420 w 4540840"/>
              <a:gd name="connsiteY1" fmla="*/ 0 h 4404897"/>
              <a:gd name="connsiteX2" fmla="*/ 2933997 w 4540840"/>
              <a:gd name="connsiteY2" fmla="*/ 1284148 h 4404897"/>
              <a:gd name="connsiteX3" fmla="*/ 4540840 w 4540840"/>
              <a:gd name="connsiteY3" fmla="*/ 4404897 h 4404897"/>
              <a:gd name="connsiteX4" fmla="*/ 0 w 4540840"/>
              <a:gd name="connsiteY4" fmla="*/ 4404897 h 4404897"/>
              <a:gd name="connsiteX0" fmla="*/ 0 w 4540840"/>
              <a:gd name="connsiteY0" fmla="*/ 4404897 h 4404897"/>
              <a:gd name="connsiteX1" fmla="*/ 2270420 w 4540840"/>
              <a:gd name="connsiteY1" fmla="*/ 0 h 4404897"/>
              <a:gd name="connsiteX2" fmla="*/ 2933997 w 4540840"/>
              <a:gd name="connsiteY2" fmla="*/ 1284148 h 4404897"/>
              <a:gd name="connsiteX3" fmla="*/ 4540840 w 4540840"/>
              <a:gd name="connsiteY3" fmla="*/ 4404897 h 4404897"/>
              <a:gd name="connsiteX4" fmla="*/ 2933996 w 4540840"/>
              <a:gd name="connsiteY4" fmla="*/ 4404420 h 4404897"/>
              <a:gd name="connsiteX5" fmla="*/ 0 w 4540840"/>
              <a:gd name="connsiteY5" fmla="*/ 4404897 h 4404897"/>
              <a:gd name="connsiteX0" fmla="*/ 0 w 2933997"/>
              <a:gd name="connsiteY0" fmla="*/ 4404897 h 4404897"/>
              <a:gd name="connsiteX1" fmla="*/ 2270420 w 2933997"/>
              <a:gd name="connsiteY1" fmla="*/ 0 h 4404897"/>
              <a:gd name="connsiteX2" fmla="*/ 2933997 w 2933997"/>
              <a:gd name="connsiteY2" fmla="*/ 1284148 h 4404897"/>
              <a:gd name="connsiteX3" fmla="*/ 2933573 w 2933997"/>
              <a:gd name="connsiteY3" fmla="*/ 3532921 h 4404897"/>
              <a:gd name="connsiteX4" fmla="*/ 2933996 w 2933997"/>
              <a:gd name="connsiteY4" fmla="*/ 4404420 h 4404897"/>
              <a:gd name="connsiteX5" fmla="*/ 0 w 2933997"/>
              <a:gd name="connsiteY5" fmla="*/ 4404897 h 4404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33997" h="4404897">
                <a:moveTo>
                  <a:pt x="0" y="4404897"/>
                </a:moveTo>
                <a:lnTo>
                  <a:pt x="2270420" y="0"/>
                </a:lnTo>
                <a:cubicBezTo>
                  <a:pt x="2493183" y="426477"/>
                  <a:pt x="2711234" y="857671"/>
                  <a:pt x="2933997" y="1284148"/>
                </a:cubicBezTo>
                <a:cubicBezTo>
                  <a:pt x="2933856" y="2033739"/>
                  <a:pt x="2933714" y="2783330"/>
                  <a:pt x="2933573" y="3532921"/>
                </a:cubicBezTo>
                <a:lnTo>
                  <a:pt x="2933996" y="4404420"/>
                </a:lnTo>
                <a:lnTo>
                  <a:pt x="0" y="4404897"/>
                </a:lnTo>
                <a:close/>
              </a:path>
            </a:pathLst>
          </a:custGeom>
          <a:gradFill flip="none" rotWithShape="1">
            <a:gsLst>
              <a:gs pos="91000">
                <a:srgbClr val="004D6F">
                  <a:alpha val="86000"/>
                </a:srgbClr>
              </a:gs>
              <a:gs pos="1000">
                <a:schemeClr val="bg1">
                  <a:alpha val="37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9" name="Triangle isocèle 8"/>
          <p:cNvSpPr/>
          <p:nvPr/>
        </p:nvSpPr>
        <p:spPr>
          <a:xfrm rot="16200000">
            <a:off x="8069142" y="397477"/>
            <a:ext cx="2063764" cy="2002189"/>
          </a:xfrm>
          <a:prstGeom prst="triangle">
            <a:avLst/>
          </a:prstGeom>
          <a:gradFill flip="none" rotWithShape="1">
            <a:gsLst>
              <a:gs pos="81000">
                <a:srgbClr val="004D6F">
                  <a:alpha val="79000"/>
                </a:srgbClr>
              </a:gs>
              <a:gs pos="5000">
                <a:schemeClr val="bg1">
                  <a:alpha val="35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fr-FR" dirty="0"/>
              <a:t> 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753" y="407833"/>
            <a:ext cx="3106405" cy="673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S:\serv_com\01_CHARTE-INSA-Rennes\2014\08_Modèles-PPT\Triangle-bas.ep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646"/>
          <a:stretch/>
        </p:blipFill>
        <p:spPr bwMode="auto">
          <a:xfrm>
            <a:off x="3770171" y="7003793"/>
            <a:ext cx="2302132" cy="555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>
          <a:xfrm>
            <a:off x="1583928" y="1691605"/>
            <a:ext cx="6912768" cy="4810009"/>
          </a:xfrm>
          <a:prstGeom prst="triangle">
            <a:avLst>
              <a:gd name="adj" fmla="val 49913"/>
            </a:avLst>
          </a:prstGeom>
          <a:gradFill flip="none" rotWithShape="1">
            <a:gsLst>
              <a:gs pos="100000">
                <a:srgbClr val="13597A"/>
              </a:gs>
              <a:gs pos="0">
                <a:srgbClr val="E8EFF2"/>
              </a:gs>
            </a:gsLst>
            <a:lin ang="5400000" scaled="1"/>
            <a:tileRect/>
          </a:gradFill>
          <a:ln w="12700">
            <a:solidFill>
              <a:schemeClr val="tx1">
                <a:lumMod val="75000"/>
              </a:schemeClr>
            </a:solidFill>
          </a:ln>
        </p:spPr>
        <p:txBody>
          <a:bodyPr lIns="100794" tIns="50397" rIns="100794" bIns="50397" anchor="t"/>
          <a:lstStyle>
            <a:lvl1pPr>
              <a:defRPr sz="4400" b="1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fr-FR" sz="4000" dirty="0"/>
              <a:t>TITRE DE DOCUMENT</a:t>
            </a:r>
            <a:br>
              <a:rPr lang="fr-FR" sz="4000" dirty="0"/>
            </a:br>
            <a:r>
              <a:rPr lang="fr-FR" sz="3100" dirty="0" smtClean="0"/>
              <a:t>SOUS TITRE</a:t>
            </a:r>
            <a:endParaRPr lang="fr-FR" sz="3100" dirty="0"/>
          </a:p>
        </p:txBody>
      </p:sp>
    </p:spTree>
    <p:extLst>
      <p:ext uri="{BB962C8B-B14F-4D97-AF65-F5344CB8AC3E}">
        <p14:creationId xmlns:p14="http://schemas.microsoft.com/office/powerpoint/2010/main" val="1298234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215776" y="1024856"/>
            <a:ext cx="9586329" cy="5812612"/>
          </a:xfrm>
          <a:prstGeom prst="rect">
            <a:avLst/>
          </a:prstGeom>
          <a:solidFill>
            <a:schemeClr val="bg1">
              <a:alpha val="87000"/>
            </a:schemeClr>
          </a:solidFill>
          <a:ln w="12700">
            <a:solidFill>
              <a:schemeClr val="accent2">
                <a:lumMod val="75000"/>
              </a:schemeClr>
            </a:solidFill>
          </a:ln>
        </p:spPr>
        <p:txBody>
          <a:bodyPr lIns="100794" tIns="50397" rIns="100794" bIns="50397"/>
          <a:lstStyle>
            <a:lvl1pPr marL="342900" indent="-342900">
              <a:lnSpc>
                <a:spcPct val="150000"/>
              </a:lnSpc>
              <a:buFont typeface="Wingdings" panose="05000000000000000000" pitchFamily="2" charset="2"/>
              <a:buChar char="§"/>
              <a:defRPr sz="2400" b="1">
                <a:solidFill>
                  <a:schemeClr val="tx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846872" indent="-342900">
              <a:lnSpc>
                <a:spcPct val="150000"/>
              </a:lnSpc>
              <a:buFont typeface="Arial" panose="020B0604020202020204" pitchFamily="34" charset="0"/>
              <a:buChar char="•"/>
              <a:defRPr sz="2000" b="1" baseline="0">
                <a:solidFill>
                  <a:schemeClr val="tx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1007943" indent="0">
              <a:lnSpc>
                <a:spcPct val="150000"/>
              </a:lnSpc>
              <a:spcBef>
                <a:spcPts val="2646"/>
              </a:spcBef>
              <a:buNone/>
              <a:defRPr sz="2000">
                <a:solidFill>
                  <a:srgbClr val="587F8E"/>
                </a:solidFill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fr-FR" dirty="0"/>
              <a:t>Item 1</a:t>
            </a:r>
          </a:p>
          <a:p>
            <a:pPr lvl="1"/>
            <a:r>
              <a:rPr lang="fr-FR" dirty="0"/>
              <a:t>Sous - item </a:t>
            </a:r>
            <a:r>
              <a:rPr lang="fr-FR" dirty="0" smtClean="0"/>
              <a:t>1.1</a:t>
            </a:r>
          </a:p>
          <a:p>
            <a:pPr lvl="1"/>
            <a:endParaRPr lang="fr-FR" dirty="0"/>
          </a:p>
        </p:txBody>
      </p:sp>
      <p:sp>
        <p:nvSpPr>
          <p:cNvPr id="17" name="Espace réservé du texte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920" y="123223"/>
            <a:ext cx="8290185" cy="770874"/>
          </a:xfrm>
          <a:prstGeom prst="rect">
            <a:avLst/>
          </a:prstGeom>
          <a:gradFill flip="none" rotWithShape="1">
            <a:gsLst>
              <a:gs pos="0">
                <a:srgbClr val="195E7D"/>
              </a:gs>
              <a:gs pos="100000">
                <a:srgbClr val="E6EDF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glow>
              <a:schemeClr val="accent1"/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100794" tIns="50397" rIns="100794" bIns="50397"/>
          <a:lstStyle>
            <a:lvl1pPr marL="0" indent="0" algn="r">
              <a:buFontTx/>
              <a:buNone/>
              <a:defRPr sz="44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dirty="0"/>
              <a:t>Titre de page</a:t>
            </a:r>
          </a:p>
        </p:txBody>
      </p:sp>
      <p:sp>
        <p:nvSpPr>
          <p:cNvPr id="6" name="Triangle isocèle 10"/>
          <p:cNvSpPr/>
          <p:nvPr/>
        </p:nvSpPr>
        <p:spPr>
          <a:xfrm rot="16200000">
            <a:off x="7701769" y="-877245"/>
            <a:ext cx="1479843" cy="3234334"/>
          </a:xfrm>
          <a:custGeom>
            <a:avLst/>
            <a:gdLst>
              <a:gd name="connsiteX0" fmla="*/ 0 w 7304492"/>
              <a:gd name="connsiteY0" fmla="*/ 7085811 h 7085811"/>
              <a:gd name="connsiteX1" fmla="*/ 3652246 w 7304492"/>
              <a:gd name="connsiteY1" fmla="*/ 0 h 7085811"/>
              <a:gd name="connsiteX2" fmla="*/ 7304492 w 7304492"/>
              <a:gd name="connsiteY2" fmla="*/ 7085811 h 7085811"/>
              <a:gd name="connsiteX3" fmla="*/ 0 w 7304492"/>
              <a:gd name="connsiteY3" fmla="*/ 7085811 h 7085811"/>
              <a:gd name="connsiteX0" fmla="*/ 0 w 7304492"/>
              <a:gd name="connsiteY0" fmla="*/ 7085811 h 7085811"/>
              <a:gd name="connsiteX1" fmla="*/ 3652246 w 7304492"/>
              <a:gd name="connsiteY1" fmla="*/ 0 h 7085811"/>
              <a:gd name="connsiteX2" fmla="*/ 4862555 w 7304492"/>
              <a:gd name="connsiteY2" fmla="*/ 2355029 h 7085811"/>
              <a:gd name="connsiteX3" fmla="*/ 7304492 w 7304492"/>
              <a:gd name="connsiteY3" fmla="*/ 7085811 h 7085811"/>
              <a:gd name="connsiteX4" fmla="*/ 0 w 7304492"/>
              <a:gd name="connsiteY4" fmla="*/ 7085811 h 7085811"/>
              <a:gd name="connsiteX0" fmla="*/ 0 w 7304492"/>
              <a:gd name="connsiteY0" fmla="*/ 7085811 h 7092282"/>
              <a:gd name="connsiteX1" fmla="*/ 3652246 w 7304492"/>
              <a:gd name="connsiteY1" fmla="*/ 0 h 7092282"/>
              <a:gd name="connsiteX2" fmla="*/ 4862555 w 7304492"/>
              <a:gd name="connsiteY2" fmla="*/ 2355029 h 7092282"/>
              <a:gd name="connsiteX3" fmla="*/ 7304492 w 7304492"/>
              <a:gd name="connsiteY3" fmla="*/ 7085811 h 7092282"/>
              <a:gd name="connsiteX4" fmla="*/ 4840524 w 7304492"/>
              <a:gd name="connsiteY4" fmla="*/ 7092282 h 7092282"/>
              <a:gd name="connsiteX5" fmla="*/ 0 w 7304492"/>
              <a:gd name="connsiteY5" fmla="*/ 7085811 h 7092282"/>
              <a:gd name="connsiteX0" fmla="*/ 0 w 4862555"/>
              <a:gd name="connsiteY0" fmla="*/ 7085811 h 7092282"/>
              <a:gd name="connsiteX1" fmla="*/ 3652246 w 4862555"/>
              <a:gd name="connsiteY1" fmla="*/ 0 h 7092282"/>
              <a:gd name="connsiteX2" fmla="*/ 4862555 w 4862555"/>
              <a:gd name="connsiteY2" fmla="*/ 2355029 h 7092282"/>
              <a:gd name="connsiteX3" fmla="*/ 4847730 w 4862555"/>
              <a:gd name="connsiteY3" fmla="*/ 4794303 h 7092282"/>
              <a:gd name="connsiteX4" fmla="*/ 4840524 w 4862555"/>
              <a:gd name="connsiteY4" fmla="*/ 7092282 h 7092282"/>
              <a:gd name="connsiteX5" fmla="*/ 0 w 4862555"/>
              <a:gd name="connsiteY5" fmla="*/ 7085811 h 7092282"/>
              <a:gd name="connsiteX0" fmla="*/ 0 w 4862555"/>
              <a:gd name="connsiteY0" fmla="*/ 7085811 h 7092282"/>
              <a:gd name="connsiteX1" fmla="*/ 3652246 w 4862555"/>
              <a:gd name="connsiteY1" fmla="*/ 0 h 7092282"/>
              <a:gd name="connsiteX2" fmla="*/ 4862555 w 4862555"/>
              <a:gd name="connsiteY2" fmla="*/ 2355029 h 7092282"/>
              <a:gd name="connsiteX3" fmla="*/ 4857148 w 4862555"/>
              <a:gd name="connsiteY3" fmla="*/ 4794303 h 7092282"/>
              <a:gd name="connsiteX4" fmla="*/ 4840524 w 4862555"/>
              <a:gd name="connsiteY4" fmla="*/ 7092282 h 7092282"/>
              <a:gd name="connsiteX5" fmla="*/ 0 w 4862555"/>
              <a:gd name="connsiteY5" fmla="*/ 7085811 h 7092282"/>
              <a:gd name="connsiteX0" fmla="*/ 0 w 4862555"/>
              <a:gd name="connsiteY0" fmla="*/ 7085811 h 7111136"/>
              <a:gd name="connsiteX1" fmla="*/ 3652246 w 4862555"/>
              <a:gd name="connsiteY1" fmla="*/ 0 h 7111136"/>
              <a:gd name="connsiteX2" fmla="*/ 4862555 w 4862555"/>
              <a:gd name="connsiteY2" fmla="*/ 2355029 h 7111136"/>
              <a:gd name="connsiteX3" fmla="*/ 4857148 w 4862555"/>
              <a:gd name="connsiteY3" fmla="*/ 4794303 h 7111136"/>
              <a:gd name="connsiteX4" fmla="*/ 4859360 w 4862555"/>
              <a:gd name="connsiteY4" fmla="*/ 7111136 h 7111136"/>
              <a:gd name="connsiteX5" fmla="*/ 0 w 4862555"/>
              <a:gd name="connsiteY5" fmla="*/ 7085811 h 7111136"/>
              <a:gd name="connsiteX0" fmla="*/ 0 w 4876681"/>
              <a:gd name="connsiteY0" fmla="*/ 7104665 h 7111136"/>
              <a:gd name="connsiteX1" fmla="*/ 3666372 w 4876681"/>
              <a:gd name="connsiteY1" fmla="*/ 0 h 7111136"/>
              <a:gd name="connsiteX2" fmla="*/ 4876681 w 4876681"/>
              <a:gd name="connsiteY2" fmla="*/ 2355029 h 7111136"/>
              <a:gd name="connsiteX3" fmla="*/ 4871274 w 4876681"/>
              <a:gd name="connsiteY3" fmla="*/ 4794303 h 7111136"/>
              <a:gd name="connsiteX4" fmla="*/ 4873486 w 4876681"/>
              <a:gd name="connsiteY4" fmla="*/ 7111136 h 7111136"/>
              <a:gd name="connsiteX5" fmla="*/ 0 w 4876681"/>
              <a:gd name="connsiteY5" fmla="*/ 7104665 h 7111136"/>
              <a:gd name="connsiteX0" fmla="*/ 0 w 4876681"/>
              <a:gd name="connsiteY0" fmla="*/ 7104665 h 7111136"/>
              <a:gd name="connsiteX1" fmla="*/ 3666372 w 4876681"/>
              <a:gd name="connsiteY1" fmla="*/ 0 h 7111136"/>
              <a:gd name="connsiteX2" fmla="*/ 4876681 w 4876681"/>
              <a:gd name="connsiteY2" fmla="*/ 2355029 h 7111136"/>
              <a:gd name="connsiteX3" fmla="*/ 4871274 w 4876681"/>
              <a:gd name="connsiteY3" fmla="*/ 4799016 h 7111136"/>
              <a:gd name="connsiteX4" fmla="*/ 4873486 w 4876681"/>
              <a:gd name="connsiteY4" fmla="*/ 7111136 h 7111136"/>
              <a:gd name="connsiteX5" fmla="*/ 0 w 4876681"/>
              <a:gd name="connsiteY5" fmla="*/ 7104665 h 7111136"/>
              <a:gd name="connsiteX0" fmla="*/ 0 w 4886098"/>
              <a:gd name="connsiteY0" fmla="*/ 7104665 h 7111136"/>
              <a:gd name="connsiteX1" fmla="*/ 3666372 w 4886098"/>
              <a:gd name="connsiteY1" fmla="*/ 0 h 7111136"/>
              <a:gd name="connsiteX2" fmla="*/ 4886098 w 4886098"/>
              <a:gd name="connsiteY2" fmla="*/ 2369169 h 7111136"/>
              <a:gd name="connsiteX3" fmla="*/ 4871274 w 4886098"/>
              <a:gd name="connsiteY3" fmla="*/ 4799016 h 7111136"/>
              <a:gd name="connsiteX4" fmla="*/ 4873486 w 4886098"/>
              <a:gd name="connsiteY4" fmla="*/ 7111136 h 7111136"/>
              <a:gd name="connsiteX5" fmla="*/ 0 w 4886098"/>
              <a:gd name="connsiteY5" fmla="*/ 7104665 h 7111136"/>
              <a:gd name="connsiteX0" fmla="*/ 0 w 4886098"/>
              <a:gd name="connsiteY0" fmla="*/ 7104665 h 7111136"/>
              <a:gd name="connsiteX1" fmla="*/ 3666372 w 4886098"/>
              <a:gd name="connsiteY1" fmla="*/ 0 h 7111136"/>
              <a:gd name="connsiteX2" fmla="*/ 4886098 w 4886098"/>
              <a:gd name="connsiteY2" fmla="*/ 2369169 h 7111136"/>
              <a:gd name="connsiteX3" fmla="*/ 4871274 w 4886098"/>
              <a:gd name="connsiteY3" fmla="*/ 4799016 h 7111136"/>
              <a:gd name="connsiteX4" fmla="*/ 4873486 w 4886098"/>
              <a:gd name="connsiteY4" fmla="*/ 7111136 h 7111136"/>
              <a:gd name="connsiteX5" fmla="*/ 0 w 4886098"/>
              <a:gd name="connsiteY5" fmla="*/ 7104665 h 7111136"/>
              <a:gd name="connsiteX0" fmla="*/ 0 w 4873486"/>
              <a:gd name="connsiteY0" fmla="*/ 7104665 h 7111136"/>
              <a:gd name="connsiteX1" fmla="*/ 3666372 w 4873486"/>
              <a:gd name="connsiteY1" fmla="*/ 0 h 7111136"/>
              <a:gd name="connsiteX2" fmla="*/ 4871972 w 4873486"/>
              <a:gd name="connsiteY2" fmla="*/ 2326748 h 7111136"/>
              <a:gd name="connsiteX3" fmla="*/ 4871274 w 4873486"/>
              <a:gd name="connsiteY3" fmla="*/ 4799016 h 7111136"/>
              <a:gd name="connsiteX4" fmla="*/ 4873486 w 4873486"/>
              <a:gd name="connsiteY4" fmla="*/ 7111136 h 7111136"/>
              <a:gd name="connsiteX5" fmla="*/ 0 w 4873486"/>
              <a:gd name="connsiteY5" fmla="*/ 7104665 h 7111136"/>
              <a:gd name="connsiteX0" fmla="*/ 0 w 4875163"/>
              <a:gd name="connsiteY0" fmla="*/ 7104665 h 7111136"/>
              <a:gd name="connsiteX1" fmla="*/ 3666372 w 4875163"/>
              <a:gd name="connsiteY1" fmla="*/ 0 h 7111136"/>
              <a:gd name="connsiteX2" fmla="*/ 4871972 w 4875163"/>
              <a:gd name="connsiteY2" fmla="*/ 2326748 h 7111136"/>
              <a:gd name="connsiteX3" fmla="*/ 4871274 w 4875163"/>
              <a:gd name="connsiteY3" fmla="*/ 4799016 h 7111136"/>
              <a:gd name="connsiteX4" fmla="*/ 4873486 w 4875163"/>
              <a:gd name="connsiteY4" fmla="*/ 7111136 h 7111136"/>
              <a:gd name="connsiteX5" fmla="*/ 0 w 4875163"/>
              <a:gd name="connsiteY5" fmla="*/ 7104665 h 7111136"/>
              <a:gd name="connsiteX0" fmla="*/ 0 w 4984444"/>
              <a:gd name="connsiteY0" fmla="*/ 7104665 h 7111136"/>
              <a:gd name="connsiteX1" fmla="*/ 3666372 w 4984444"/>
              <a:gd name="connsiteY1" fmla="*/ 0 h 7111136"/>
              <a:gd name="connsiteX2" fmla="*/ 4871972 w 4984444"/>
              <a:gd name="connsiteY2" fmla="*/ 2326748 h 7111136"/>
              <a:gd name="connsiteX3" fmla="*/ 4984287 w 4984444"/>
              <a:gd name="connsiteY3" fmla="*/ 4817872 h 7111136"/>
              <a:gd name="connsiteX4" fmla="*/ 4873486 w 4984444"/>
              <a:gd name="connsiteY4" fmla="*/ 7111136 h 7111136"/>
              <a:gd name="connsiteX5" fmla="*/ 0 w 4984444"/>
              <a:gd name="connsiteY5" fmla="*/ 7104665 h 7111136"/>
              <a:gd name="connsiteX0" fmla="*/ 0 w 4875164"/>
              <a:gd name="connsiteY0" fmla="*/ 7104665 h 7111136"/>
              <a:gd name="connsiteX1" fmla="*/ 3666372 w 4875164"/>
              <a:gd name="connsiteY1" fmla="*/ 0 h 7111136"/>
              <a:gd name="connsiteX2" fmla="*/ 4871972 w 4875164"/>
              <a:gd name="connsiteY2" fmla="*/ 2326748 h 7111136"/>
              <a:gd name="connsiteX3" fmla="*/ 4871276 w 4875164"/>
              <a:gd name="connsiteY3" fmla="*/ 4836728 h 7111136"/>
              <a:gd name="connsiteX4" fmla="*/ 4873486 w 4875164"/>
              <a:gd name="connsiteY4" fmla="*/ 7111136 h 7111136"/>
              <a:gd name="connsiteX5" fmla="*/ 0 w 4875164"/>
              <a:gd name="connsiteY5" fmla="*/ 7104665 h 7111136"/>
              <a:gd name="connsiteX0" fmla="*/ 0 w 4873486"/>
              <a:gd name="connsiteY0" fmla="*/ 7104665 h 7111136"/>
              <a:gd name="connsiteX1" fmla="*/ 3666372 w 4873486"/>
              <a:gd name="connsiteY1" fmla="*/ 0 h 7111136"/>
              <a:gd name="connsiteX2" fmla="*/ 4710205 w 4873486"/>
              <a:gd name="connsiteY2" fmla="*/ 2021948 h 7111136"/>
              <a:gd name="connsiteX3" fmla="*/ 4871276 w 4873486"/>
              <a:gd name="connsiteY3" fmla="*/ 4836728 h 7111136"/>
              <a:gd name="connsiteX4" fmla="*/ 4873486 w 4873486"/>
              <a:gd name="connsiteY4" fmla="*/ 7111136 h 7111136"/>
              <a:gd name="connsiteX5" fmla="*/ 0 w 4873486"/>
              <a:gd name="connsiteY5" fmla="*/ 7104665 h 7111136"/>
              <a:gd name="connsiteX0" fmla="*/ 0 w 4873486"/>
              <a:gd name="connsiteY0" fmla="*/ 7104665 h 7111136"/>
              <a:gd name="connsiteX1" fmla="*/ 3666372 w 4873486"/>
              <a:gd name="connsiteY1" fmla="*/ 0 h 7111136"/>
              <a:gd name="connsiteX2" fmla="*/ 4710205 w 4873486"/>
              <a:gd name="connsiteY2" fmla="*/ 2021948 h 7111136"/>
              <a:gd name="connsiteX3" fmla="*/ 4719025 w 4873486"/>
              <a:gd name="connsiteY3" fmla="*/ 4693853 h 7111136"/>
              <a:gd name="connsiteX4" fmla="*/ 4873486 w 4873486"/>
              <a:gd name="connsiteY4" fmla="*/ 7111136 h 7111136"/>
              <a:gd name="connsiteX5" fmla="*/ 0 w 4873486"/>
              <a:gd name="connsiteY5" fmla="*/ 7104665 h 7111136"/>
              <a:gd name="connsiteX0" fmla="*/ 0 w 4720435"/>
              <a:gd name="connsiteY0" fmla="*/ 7104665 h 7104665"/>
              <a:gd name="connsiteX1" fmla="*/ 3666372 w 4720435"/>
              <a:gd name="connsiteY1" fmla="*/ 0 h 7104665"/>
              <a:gd name="connsiteX2" fmla="*/ 4710205 w 4720435"/>
              <a:gd name="connsiteY2" fmla="*/ 2021948 h 7104665"/>
              <a:gd name="connsiteX3" fmla="*/ 4719025 w 4720435"/>
              <a:gd name="connsiteY3" fmla="*/ 4693853 h 7104665"/>
              <a:gd name="connsiteX4" fmla="*/ 4711719 w 4720435"/>
              <a:gd name="connsiteY4" fmla="*/ 5606186 h 7104665"/>
              <a:gd name="connsiteX5" fmla="*/ 0 w 4720435"/>
              <a:gd name="connsiteY5" fmla="*/ 7104665 h 7104665"/>
              <a:gd name="connsiteX0" fmla="*/ 0 w 3940147"/>
              <a:gd name="connsiteY0" fmla="*/ 5571143 h 5606186"/>
              <a:gd name="connsiteX1" fmla="*/ 2886084 w 3940147"/>
              <a:gd name="connsiteY1" fmla="*/ 0 h 5606186"/>
              <a:gd name="connsiteX2" fmla="*/ 3929917 w 3940147"/>
              <a:gd name="connsiteY2" fmla="*/ 2021948 h 5606186"/>
              <a:gd name="connsiteX3" fmla="*/ 3938737 w 3940147"/>
              <a:gd name="connsiteY3" fmla="*/ 4693853 h 5606186"/>
              <a:gd name="connsiteX4" fmla="*/ 3931431 w 3940147"/>
              <a:gd name="connsiteY4" fmla="*/ 5606186 h 5606186"/>
              <a:gd name="connsiteX5" fmla="*/ 0 w 3940147"/>
              <a:gd name="connsiteY5" fmla="*/ 5571143 h 5606186"/>
              <a:gd name="connsiteX0" fmla="*/ 0 w 3939313"/>
              <a:gd name="connsiteY0" fmla="*/ 5571143 h 5606186"/>
              <a:gd name="connsiteX1" fmla="*/ 2886084 w 3939313"/>
              <a:gd name="connsiteY1" fmla="*/ 0 h 5606186"/>
              <a:gd name="connsiteX2" fmla="*/ 3910886 w 3939313"/>
              <a:gd name="connsiteY2" fmla="*/ 2002898 h 5606186"/>
              <a:gd name="connsiteX3" fmla="*/ 3938737 w 3939313"/>
              <a:gd name="connsiteY3" fmla="*/ 4693853 h 5606186"/>
              <a:gd name="connsiteX4" fmla="*/ 3931431 w 3939313"/>
              <a:gd name="connsiteY4" fmla="*/ 5606186 h 5606186"/>
              <a:gd name="connsiteX5" fmla="*/ 0 w 3939313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02898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12295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12295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12295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12966"/>
              <a:gd name="connsiteY0" fmla="*/ 5571143 h 5609320"/>
              <a:gd name="connsiteX1" fmla="*/ 2886084 w 3912966"/>
              <a:gd name="connsiteY1" fmla="*/ 0 h 5609320"/>
              <a:gd name="connsiteX2" fmla="*/ 3910886 w 3912966"/>
              <a:gd name="connsiteY2" fmla="*/ 2012295 h 5609320"/>
              <a:gd name="connsiteX3" fmla="*/ 3910192 w 3912966"/>
              <a:gd name="connsiteY3" fmla="*/ 4703381 h 5609320"/>
              <a:gd name="connsiteX4" fmla="*/ 3868863 w 3912966"/>
              <a:gd name="connsiteY4" fmla="*/ 5609320 h 5609320"/>
              <a:gd name="connsiteX5" fmla="*/ 0 w 3912966"/>
              <a:gd name="connsiteY5" fmla="*/ 5571143 h 5609320"/>
              <a:gd name="connsiteX0" fmla="*/ 0 w 3915790"/>
              <a:gd name="connsiteY0" fmla="*/ 5571143 h 5593663"/>
              <a:gd name="connsiteX1" fmla="*/ 2886084 w 3915790"/>
              <a:gd name="connsiteY1" fmla="*/ 0 h 5593663"/>
              <a:gd name="connsiteX2" fmla="*/ 3910886 w 3915790"/>
              <a:gd name="connsiteY2" fmla="*/ 2012295 h 5593663"/>
              <a:gd name="connsiteX3" fmla="*/ 3910192 w 3915790"/>
              <a:gd name="connsiteY3" fmla="*/ 4703381 h 5593663"/>
              <a:gd name="connsiteX4" fmla="*/ 3915790 w 3915790"/>
              <a:gd name="connsiteY4" fmla="*/ 5593663 h 5593663"/>
              <a:gd name="connsiteX5" fmla="*/ 0 w 3915790"/>
              <a:gd name="connsiteY5" fmla="*/ 5571143 h 5593663"/>
              <a:gd name="connsiteX0" fmla="*/ 0 w 3916271"/>
              <a:gd name="connsiteY0" fmla="*/ 5571143 h 5593663"/>
              <a:gd name="connsiteX1" fmla="*/ 2886084 w 3916271"/>
              <a:gd name="connsiteY1" fmla="*/ 0 h 5593663"/>
              <a:gd name="connsiteX2" fmla="*/ 3910886 w 3916271"/>
              <a:gd name="connsiteY2" fmla="*/ 2012295 h 5593663"/>
              <a:gd name="connsiteX3" fmla="*/ 3910192 w 3916271"/>
              <a:gd name="connsiteY3" fmla="*/ 4703381 h 5593663"/>
              <a:gd name="connsiteX4" fmla="*/ 3915790 w 3916271"/>
              <a:gd name="connsiteY4" fmla="*/ 5593663 h 5593663"/>
              <a:gd name="connsiteX5" fmla="*/ 0 w 3916271"/>
              <a:gd name="connsiteY5" fmla="*/ 5571143 h 5593663"/>
              <a:gd name="connsiteX0" fmla="*/ 0 w 3923683"/>
              <a:gd name="connsiteY0" fmla="*/ 5571143 h 5593663"/>
              <a:gd name="connsiteX1" fmla="*/ 2886084 w 3923683"/>
              <a:gd name="connsiteY1" fmla="*/ 0 h 5593663"/>
              <a:gd name="connsiteX2" fmla="*/ 3910886 w 3923683"/>
              <a:gd name="connsiteY2" fmla="*/ 2012295 h 5593663"/>
              <a:gd name="connsiteX3" fmla="*/ 3922709 w 3923683"/>
              <a:gd name="connsiteY3" fmla="*/ 4693990 h 5593663"/>
              <a:gd name="connsiteX4" fmla="*/ 3915790 w 3923683"/>
              <a:gd name="connsiteY4" fmla="*/ 5593663 h 5593663"/>
              <a:gd name="connsiteX5" fmla="*/ 0 w 3923683"/>
              <a:gd name="connsiteY5" fmla="*/ 5571143 h 5593663"/>
              <a:gd name="connsiteX0" fmla="*/ 0 w 3923683"/>
              <a:gd name="connsiteY0" fmla="*/ 5571143 h 5593663"/>
              <a:gd name="connsiteX1" fmla="*/ 2886084 w 3923683"/>
              <a:gd name="connsiteY1" fmla="*/ 0 h 5593663"/>
              <a:gd name="connsiteX2" fmla="*/ 3910886 w 3923683"/>
              <a:gd name="connsiteY2" fmla="*/ 2012295 h 5593663"/>
              <a:gd name="connsiteX3" fmla="*/ 3922709 w 3923683"/>
              <a:gd name="connsiteY3" fmla="*/ 4693990 h 5593663"/>
              <a:gd name="connsiteX4" fmla="*/ 3915790 w 3923683"/>
              <a:gd name="connsiteY4" fmla="*/ 5593663 h 5593663"/>
              <a:gd name="connsiteX5" fmla="*/ 0 w 3923683"/>
              <a:gd name="connsiteY5" fmla="*/ 5571143 h 5593663"/>
              <a:gd name="connsiteX0" fmla="*/ 0 w 3922709"/>
              <a:gd name="connsiteY0" fmla="*/ 5571143 h 5593663"/>
              <a:gd name="connsiteX1" fmla="*/ 2886084 w 3922709"/>
              <a:gd name="connsiteY1" fmla="*/ 0 h 5593663"/>
              <a:gd name="connsiteX2" fmla="*/ 3910886 w 3922709"/>
              <a:gd name="connsiteY2" fmla="*/ 2012295 h 5593663"/>
              <a:gd name="connsiteX3" fmla="*/ 3922709 w 3922709"/>
              <a:gd name="connsiteY3" fmla="*/ 4693990 h 5593663"/>
              <a:gd name="connsiteX4" fmla="*/ 3915790 w 3922709"/>
              <a:gd name="connsiteY4" fmla="*/ 5593663 h 5593663"/>
              <a:gd name="connsiteX5" fmla="*/ 0 w 3922709"/>
              <a:gd name="connsiteY5" fmla="*/ 5571143 h 5593663"/>
              <a:gd name="connsiteX0" fmla="*/ 0 w 3922709"/>
              <a:gd name="connsiteY0" fmla="*/ 5571143 h 5593663"/>
              <a:gd name="connsiteX1" fmla="*/ 2886084 w 3922709"/>
              <a:gd name="connsiteY1" fmla="*/ 0 h 5593663"/>
              <a:gd name="connsiteX2" fmla="*/ 3910886 w 3922709"/>
              <a:gd name="connsiteY2" fmla="*/ 2012295 h 5593663"/>
              <a:gd name="connsiteX3" fmla="*/ 3922709 w 3922709"/>
              <a:gd name="connsiteY3" fmla="*/ 4693990 h 5593663"/>
              <a:gd name="connsiteX4" fmla="*/ 3915790 w 3922709"/>
              <a:gd name="connsiteY4" fmla="*/ 5593663 h 5593663"/>
              <a:gd name="connsiteX5" fmla="*/ 0 w 3922709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0886 w 3919583"/>
              <a:gd name="connsiteY2" fmla="*/ 2012295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0886 w 3919583"/>
              <a:gd name="connsiteY2" fmla="*/ 2012295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0886 w 3919583"/>
              <a:gd name="connsiteY2" fmla="*/ 2012295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4014 w 3919583"/>
              <a:gd name="connsiteY2" fmla="*/ 2024821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4014 w 3919583"/>
              <a:gd name="connsiteY2" fmla="*/ 2024821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4148574 h 4171094"/>
              <a:gd name="connsiteX1" fmla="*/ 2153516 w 3919583"/>
              <a:gd name="connsiteY1" fmla="*/ 0 h 4171094"/>
              <a:gd name="connsiteX2" fmla="*/ 3914014 w 3919583"/>
              <a:gd name="connsiteY2" fmla="*/ 602252 h 4171094"/>
              <a:gd name="connsiteX3" fmla="*/ 3919583 w 3919583"/>
              <a:gd name="connsiteY3" fmla="*/ 3265161 h 4171094"/>
              <a:gd name="connsiteX4" fmla="*/ 3915790 w 3919583"/>
              <a:gd name="connsiteY4" fmla="*/ 4171094 h 4171094"/>
              <a:gd name="connsiteX5" fmla="*/ 0 w 3919583"/>
              <a:gd name="connsiteY5" fmla="*/ 4148574 h 4171094"/>
              <a:gd name="connsiteX0" fmla="*/ 0 w 3919583"/>
              <a:gd name="connsiteY0" fmla="*/ 4148574 h 4171094"/>
              <a:gd name="connsiteX1" fmla="*/ 2153516 w 3919583"/>
              <a:gd name="connsiteY1" fmla="*/ 0 h 4171094"/>
              <a:gd name="connsiteX2" fmla="*/ 2170505 w 3919583"/>
              <a:gd name="connsiteY2" fmla="*/ 1892836 h 4171094"/>
              <a:gd name="connsiteX3" fmla="*/ 3919583 w 3919583"/>
              <a:gd name="connsiteY3" fmla="*/ 3265161 h 4171094"/>
              <a:gd name="connsiteX4" fmla="*/ 3915790 w 3919583"/>
              <a:gd name="connsiteY4" fmla="*/ 4171094 h 4171094"/>
              <a:gd name="connsiteX5" fmla="*/ 0 w 3919583"/>
              <a:gd name="connsiteY5" fmla="*/ 4148574 h 4171094"/>
              <a:gd name="connsiteX0" fmla="*/ 0 w 3915793"/>
              <a:gd name="connsiteY0" fmla="*/ 4148574 h 4171094"/>
              <a:gd name="connsiteX1" fmla="*/ 2153516 w 3915793"/>
              <a:gd name="connsiteY1" fmla="*/ 0 h 4171094"/>
              <a:gd name="connsiteX2" fmla="*/ 2170505 w 3915793"/>
              <a:gd name="connsiteY2" fmla="*/ 1892836 h 4171094"/>
              <a:gd name="connsiteX3" fmla="*/ 2190725 w 3915793"/>
              <a:gd name="connsiteY3" fmla="*/ 3265165 h 4171094"/>
              <a:gd name="connsiteX4" fmla="*/ 3915790 w 3915793"/>
              <a:gd name="connsiteY4" fmla="*/ 4171094 h 4171094"/>
              <a:gd name="connsiteX5" fmla="*/ 0 w 3915793"/>
              <a:gd name="connsiteY5" fmla="*/ 4148574 h 4171094"/>
              <a:gd name="connsiteX0" fmla="*/ 0 w 3963302"/>
              <a:gd name="connsiteY0" fmla="*/ 4148574 h 4171094"/>
              <a:gd name="connsiteX1" fmla="*/ 2153516 w 3963302"/>
              <a:gd name="connsiteY1" fmla="*/ 0 h 4171094"/>
              <a:gd name="connsiteX2" fmla="*/ 2170505 w 3963302"/>
              <a:gd name="connsiteY2" fmla="*/ 1892836 h 4171094"/>
              <a:gd name="connsiteX3" fmla="*/ 3915790 w 3963302"/>
              <a:gd name="connsiteY3" fmla="*/ 4171094 h 4171094"/>
              <a:gd name="connsiteX4" fmla="*/ 0 w 3963302"/>
              <a:gd name="connsiteY4" fmla="*/ 4148574 h 4171094"/>
              <a:gd name="connsiteX0" fmla="*/ 0 w 3971475"/>
              <a:gd name="connsiteY0" fmla="*/ 4148574 h 4171094"/>
              <a:gd name="connsiteX1" fmla="*/ 2153516 w 3971475"/>
              <a:gd name="connsiteY1" fmla="*/ 0 h 4171094"/>
              <a:gd name="connsiteX2" fmla="*/ 3915790 w 3971475"/>
              <a:gd name="connsiteY2" fmla="*/ 4171094 h 4171094"/>
              <a:gd name="connsiteX3" fmla="*/ 0 w 3971475"/>
              <a:gd name="connsiteY3" fmla="*/ 4148574 h 4171094"/>
              <a:gd name="connsiteX0" fmla="*/ 0 w 2530710"/>
              <a:gd name="connsiteY0" fmla="*/ 4148574 h 4171098"/>
              <a:gd name="connsiteX1" fmla="*/ 2153516 w 2530710"/>
              <a:gd name="connsiteY1" fmla="*/ 0 h 4171098"/>
              <a:gd name="connsiteX2" fmla="*/ 2128327 w 2530710"/>
              <a:gd name="connsiteY2" fmla="*/ 4171098 h 4171098"/>
              <a:gd name="connsiteX3" fmla="*/ 0 w 2530710"/>
              <a:gd name="connsiteY3" fmla="*/ 4148574 h 4171098"/>
              <a:gd name="connsiteX0" fmla="*/ 0 w 2438750"/>
              <a:gd name="connsiteY0" fmla="*/ 4148574 h 4171098"/>
              <a:gd name="connsiteX1" fmla="*/ 2153516 w 2438750"/>
              <a:gd name="connsiteY1" fmla="*/ 0 h 4171098"/>
              <a:gd name="connsiteX2" fmla="*/ 2128327 w 2438750"/>
              <a:gd name="connsiteY2" fmla="*/ 4171098 h 4171098"/>
              <a:gd name="connsiteX3" fmla="*/ 0 w 2438750"/>
              <a:gd name="connsiteY3" fmla="*/ 4148574 h 4171098"/>
              <a:gd name="connsiteX0" fmla="*/ 0 w 2153516"/>
              <a:gd name="connsiteY0" fmla="*/ 4148574 h 4171098"/>
              <a:gd name="connsiteX1" fmla="*/ 2153516 w 2153516"/>
              <a:gd name="connsiteY1" fmla="*/ 0 h 4171098"/>
              <a:gd name="connsiteX2" fmla="*/ 2128327 w 2153516"/>
              <a:gd name="connsiteY2" fmla="*/ 4171098 h 4171098"/>
              <a:gd name="connsiteX3" fmla="*/ 0 w 2153516"/>
              <a:gd name="connsiteY3" fmla="*/ 4148574 h 4171098"/>
              <a:gd name="connsiteX0" fmla="*/ 0 w 2155023"/>
              <a:gd name="connsiteY0" fmla="*/ 4148574 h 4171098"/>
              <a:gd name="connsiteX1" fmla="*/ 2153516 w 2155023"/>
              <a:gd name="connsiteY1" fmla="*/ 0 h 4171098"/>
              <a:gd name="connsiteX2" fmla="*/ 2128327 w 2155023"/>
              <a:gd name="connsiteY2" fmla="*/ 4171098 h 4171098"/>
              <a:gd name="connsiteX3" fmla="*/ 0 w 2155023"/>
              <a:gd name="connsiteY3" fmla="*/ 4148574 h 4171098"/>
              <a:gd name="connsiteX0" fmla="*/ 0 w 2161634"/>
              <a:gd name="connsiteY0" fmla="*/ 4148574 h 4171098"/>
              <a:gd name="connsiteX1" fmla="*/ 2153516 w 2161634"/>
              <a:gd name="connsiteY1" fmla="*/ 0 h 4171098"/>
              <a:gd name="connsiteX2" fmla="*/ 2157630 w 2161634"/>
              <a:gd name="connsiteY2" fmla="*/ 4171098 h 4171098"/>
              <a:gd name="connsiteX3" fmla="*/ 0 w 2161634"/>
              <a:gd name="connsiteY3" fmla="*/ 4148574 h 4171098"/>
              <a:gd name="connsiteX0" fmla="*/ 0 w 2161634"/>
              <a:gd name="connsiteY0" fmla="*/ 4163240 h 4171098"/>
              <a:gd name="connsiteX1" fmla="*/ 2153516 w 2161634"/>
              <a:gd name="connsiteY1" fmla="*/ 0 h 4171098"/>
              <a:gd name="connsiteX2" fmla="*/ 2157630 w 2161634"/>
              <a:gd name="connsiteY2" fmla="*/ 4171098 h 4171098"/>
              <a:gd name="connsiteX3" fmla="*/ 0 w 2161634"/>
              <a:gd name="connsiteY3" fmla="*/ 4163240 h 4171098"/>
              <a:gd name="connsiteX0" fmla="*/ 0 w 2168034"/>
              <a:gd name="connsiteY0" fmla="*/ 4174397 h 4182255"/>
              <a:gd name="connsiteX1" fmla="*/ 2164660 w 2168034"/>
              <a:gd name="connsiteY1" fmla="*/ 0 h 4182255"/>
              <a:gd name="connsiteX2" fmla="*/ 2157630 w 2168034"/>
              <a:gd name="connsiteY2" fmla="*/ 4182255 h 4182255"/>
              <a:gd name="connsiteX3" fmla="*/ 0 w 2168034"/>
              <a:gd name="connsiteY3" fmla="*/ 4174397 h 4182255"/>
              <a:gd name="connsiteX0" fmla="*/ 0 w 2164660"/>
              <a:gd name="connsiteY0" fmla="*/ 4174397 h 4182255"/>
              <a:gd name="connsiteX1" fmla="*/ 2164660 w 2164660"/>
              <a:gd name="connsiteY1" fmla="*/ 0 h 4182255"/>
              <a:gd name="connsiteX2" fmla="*/ 2157630 w 2164660"/>
              <a:gd name="connsiteY2" fmla="*/ 4182255 h 4182255"/>
              <a:gd name="connsiteX3" fmla="*/ 0 w 2164660"/>
              <a:gd name="connsiteY3" fmla="*/ 4174397 h 4182255"/>
              <a:gd name="connsiteX0" fmla="*/ 0 w 2166133"/>
              <a:gd name="connsiteY0" fmla="*/ 4174397 h 4182255"/>
              <a:gd name="connsiteX1" fmla="*/ 2164660 w 2166133"/>
              <a:gd name="connsiteY1" fmla="*/ 0 h 4182255"/>
              <a:gd name="connsiteX2" fmla="*/ 2163203 w 2166133"/>
              <a:gd name="connsiteY2" fmla="*/ 4182255 h 4182255"/>
              <a:gd name="connsiteX3" fmla="*/ 0 w 2166133"/>
              <a:gd name="connsiteY3" fmla="*/ 4174397 h 4182255"/>
              <a:gd name="connsiteX0" fmla="*/ 0 w 2164660"/>
              <a:gd name="connsiteY0" fmla="*/ 4174397 h 4182255"/>
              <a:gd name="connsiteX1" fmla="*/ 2164660 w 2164660"/>
              <a:gd name="connsiteY1" fmla="*/ 0 h 4182255"/>
              <a:gd name="connsiteX2" fmla="*/ 2163203 w 2164660"/>
              <a:gd name="connsiteY2" fmla="*/ 4182255 h 4182255"/>
              <a:gd name="connsiteX3" fmla="*/ 0 w 2164660"/>
              <a:gd name="connsiteY3" fmla="*/ 4174397 h 4182255"/>
              <a:gd name="connsiteX0" fmla="*/ 0 w 2164660"/>
              <a:gd name="connsiteY0" fmla="*/ 4174397 h 4187832"/>
              <a:gd name="connsiteX1" fmla="*/ 2164660 w 2164660"/>
              <a:gd name="connsiteY1" fmla="*/ 0 h 4187832"/>
              <a:gd name="connsiteX2" fmla="*/ 2163203 w 2164660"/>
              <a:gd name="connsiteY2" fmla="*/ 4187832 h 4187832"/>
              <a:gd name="connsiteX3" fmla="*/ 0 w 2164660"/>
              <a:gd name="connsiteY3" fmla="*/ 4174397 h 4187832"/>
              <a:gd name="connsiteX0" fmla="*/ 0 w 2165734"/>
              <a:gd name="connsiteY0" fmla="*/ 4174397 h 4187832"/>
              <a:gd name="connsiteX1" fmla="*/ 2164660 w 2165734"/>
              <a:gd name="connsiteY1" fmla="*/ 0 h 4187832"/>
              <a:gd name="connsiteX2" fmla="*/ 2163203 w 2165734"/>
              <a:gd name="connsiteY2" fmla="*/ 4187832 h 4187832"/>
              <a:gd name="connsiteX3" fmla="*/ 0 w 2165734"/>
              <a:gd name="connsiteY3" fmla="*/ 4174397 h 418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5734" h="4187832">
                <a:moveTo>
                  <a:pt x="0" y="4174397"/>
                </a:moveTo>
                <a:lnTo>
                  <a:pt x="2164660" y="0"/>
                </a:lnTo>
                <a:cubicBezTo>
                  <a:pt x="2167064" y="1400325"/>
                  <a:pt x="2164923" y="2810636"/>
                  <a:pt x="2163203" y="4187832"/>
                </a:cubicBezTo>
                <a:lnTo>
                  <a:pt x="0" y="4174397"/>
                </a:lnTo>
                <a:close/>
              </a:path>
            </a:pathLst>
          </a:custGeom>
          <a:gradFill flip="none" rotWithShape="1">
            <a:gsLst>
              <a:gs pos="91000">
                <a:srgbClr val="004D6F">
                  <a:alpha val="53000"/>
                </a:srgbClr>
              </a:gs>
              <a:gs pos="1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7" name="Triangle isocèle 7"/>
          <p:cNvSpPr/>
          <p:nvPr/>
        </p:nvSpPr>
        <p:spPr>
          <a:xfrm rot="16200000">
            <a:off x="9277055" y="-203553"/>
            <a:ext cx="597584" cy="1011121"/>
          </a:xfrm>
          <a:custGeom>
            <a:avLst/>
            <a:gdLst>
              <a:gd name="connsiteX0" fmla="*/ 0 w 4540840"/>
              <a:gd name="connsiteY0" fmla="*/ 4404897 h 4404897"/>
              <a:gd name="connsiteX1" fmla="*/ 2270420 w 4540840"/>
              <a:gd name="connsiteY1" fmla="*/ 0 h 4404897"/>
              <a:gd name="connsiteX2" fmla="*/ 4540840 w 4540840"/>
              <a:gd name="connsiteY2" fmla="*/ 4404897 h 4404897"/>
              <a:gd name="connsiteX3" fmla="*/ 0 w 4540840"/>
              <a:gd name="connsiteY3" fmla="*/ 4404897 h 4404897"/>
              <a:gd name="connsiteX0" fmla="*/ 0 w 4540840"/>
              <a:gd name="connsiteY0" fmla="*/ 4404897 h 4404897"/>
              <a:gd name="connsiteX1" fmla="*/ 2270420 w 4540840"/>
              <a:gd name="connsiteY1" fmla="*/ 0 h 4404897"/>
              <a:gd name="connsiteX2" fmla="*/ 2933997 w 4540840"/>
              <a:gd name="connsiteY2" fmla="*/ 1284148 h 4404897"/>
              <a:gd name="connsiteX3" fmla="*/ 4540840 w 4540840"/>
              <a:gd name="connsiteY3" fmla="*/ 4404897 h 4404897"/>
              <a:gd name="connsiteX4" fmla="*/ 0 w 4540840"/>
              <a:gd name="connsiteY4" fmla="*/ 4404897 h 4404897"/>
              <a:gd name="connsiteX0" fmla="*/ 0 w 4540840"/>
              <a:gd name="connsiteY0" fmla="*/ 4404897 h 4404897"/>
              <a:gd name="connsiteX1" fmla="*/ 2270420 w 4540840"/>
              <a:gd name="connsiteY1" fmla="*/ 0 h 4404897"/>
              <a:gd name="connsiteX2" fmla="*/ 2933997 w 4540840"/>
              <a:gd name="connsiteY2" fmla="*/ 1284148 h 4404897"/>
              <a:gd name="connsiteX3" fmla="*/ 4540840 w 4540840"/>
              <a:gd name="connsiteY3" fmla="*/ 4404897 h 4404897"/>
              <a:gd name="connsiteX4" fmla="*/ 2933996 w 4540840"/>
              <a:gd name="connsiteY4" fmla="*/ 4404420 h 4404897"/>
              <a:gd name="connsiteX5" fmla="*/ 0 w 4540840"/>
              <a:gd name="connsiteY5" fmla="*/ 4404897 h 4404897"/>
              <a:gd name="connsiteX0" fmla="*/ 0 w 2933997"/>
              <a:gd name="connsiteY0" fmla="*/ 4404897 h 4404897"/>
              <a:gd name="connsiteX1" fmla="*/ 2270420 w 2933997"/>
              <a:gd name="connsiteY1" fmla="*/ 0 h 4404897"/>
              <a:gd name="connsiteX2" fmla="*/ 2933997 w 2933997"/>
              <a:gd name="connsiteY2" fmla="*/ 1284148 h 4404897"/>
              <a:gd name="connsiteX3" fmla="*/ 2933573 w 2933997"/>
              <a:gd name="connsiteY3" fmla="*/ 3532921 h 4404897"/>
              <a:gd name="connsiteX4" fmla="*/ 2933996 w 2933997"/>
              <a:gd name="connsiteY4" fmla="*/ 4404420 h 4404897"/>
              <a:gd name="connsiteX5" fmla="*/ 0 w 2933997"/>
              <a:gd name="connsiteY5" fmla="*/ 4404897 h 4404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33997" h="4404897">
                <a:moveTo>
                  <a:pt x="0" y="4404897"/>
                </a:moveTo>
                <a:lnTo>
                  <a:pt x="2270420" y="0"/>
                </a:lnTo>
                <a:cubicBezTo>
                  <a:pt x="2493183" y="426477"/>
                  <a:pt x="2711234" y="857671"/>
                  <a:pt x="2933997" y="1284148"/>
                </a:cubicBezTo>
                <a:cubicBezTo>
                  <a:pt x="2933856" y="2033739"/>
                  <a:pt x="2933714" y="2783330"/>
                  <a:pt x="2933573" y="3532921"/>
                </a:cubicBezTo>
                <a:lnTo>
                  <a:pt x="2933996" y="4404420"/>
                </a:lnTo>
                <a:lnTo>
                  <a:pt x="0" y="4404897"/>
                </a:lnTo>
                <a:close/>
              </a:path>
            </a:pathLst>
          </a:custGeom>
          <a:gradFill flip="none" rotWithShape="1">
            <a:gsLst>
              <a:gs pos="91000">
                <a:srgbClr val="004D6F">
                  <a:alpha val="63000"/>
                </a:srgbClr>
              </a:gs>
              <a:gs pos="1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8" name="Triangle isocèle 7"/>
          <p:cNvSpPr/>
          <p:nvPr/>
        </p:nvSpPr>
        <p:spPr>
          <a:xfrm rot="16200000">
            <a:off x="9360551" y="10704"/>
            <a:ext cx="687343" cy="754366"/>
          </a:xfrm>
          <a:prstGeom prst="triangle">
            <a:avLst/>
          </a:prstGeom>
          <a:gradFill flip="none" rotWithShape="1">
            <a:gsLst>
              <a:gs pos="81000">
                <a:srgbClr val="004D6F">
                  <a:alpha val="48000"/>
                </a:srgbClr>
              </a:gs>
              <a:gs pos="27000">
                <a:schemeClr val="bg1">
                  <a:alpha val="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fr-FR" dirty="0"/>
              <a:t> </a:t>
            </a:r>
          </a:p>
        </p:txBody>
      </p:sp>
      <p:pic>
        <p:nvPicPr>
          <p:cNvPr id="9" name="Picture 4" descr="S:\serv_com\01_CHARTE-INSA-Rennes\2014\08_Modèles-PPT\Triangle-bas.ep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646"/>
          <a:stretch/>
        </p:blipFill>
        <p:spPr bwMode="auto">
          <a:xfrm>
            <a:off x="1785575" y="7291317"/>
            <a:ext cx="1111375" cy="268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re 11"/>
          <p:cNvSpPr txBox="1">
            <a:spLocks/>
          </p:cNvSpPr>
          <p:nvPr/>
        </p:nvSpPr>
        <p:spPr>
          <a:xfrm>
            <a:off x="71760" y="7308229"/>
            <a:ext cx="1656184" cy="264002"/>
          </a:xfrm>
          <a:prstGeom prst="rect">
            <a:avLst/>
          </a:prstGeom>
          <a:ln w="9525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00794" tIns="50397" rIns="100794" bIns="50397"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1050" b="0" kern="1200" baseline="0">
                <a:solidFill>
                  <a:srgbClr val="B2B2B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fr-FR" dirty="0" smtClean="0">
                <a:solidFill>
                  <a:srgbClr val="5F5F60"/>
                </a:solidFill>
              </a:rPr>
              <a:t>V. MAHOUT             </a:t>
            </a:r>
            <a:fld id="{1070B67F-518C-4F17-A8E1-896B7AEA93CF}" type="slidenum">
              <a:rPr lang="fr-FR" smtClean="0">
                <a:solidFill>
                  <a:srgbClr val="747375"/>
                </a:solidFill>
              </a:rPr>
              <a:t>‹N°›</a:t>
            </a:fld>
            <a:endParaRPr lang="fr-FR" dirty="0">
              <a:solidFill>
                <a:srgbClr val="747375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76" y="320248"/>
            <a:ext cx="901820" cy="363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55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1"/>
          <p:cNvSpPr txBox="1">
            <a:spLocks/>
          </p:cNvSpPr>
          <p:nvPr/>
        </p:nvSpPr>
        <p:spPr>
          <a:xfrm>
            <a:off x="3331283" y="7113608"/>
            <a:ext cx="4725615" cy="264002"/>
          </a:xfrm>
          <a:prstGeom prst="rect">
            <a:avLst/>
          </a:prstGeom>
        </p:spPr>
        <p:txBody>
          <a:bodyPr lIns="100794" tIns="50397" rIns="100794" bIns="50397"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1050" b="0" kern="1200" baseline="0">
                <a:solidFill>
                  <a:srgbClr val="B2B2B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fr-FR"/>
              <a:t>TITRE DE PARTIE</a:t>
            </a:r>
            <a:endParaRPr lang="fr-FR" dirty="0"/>
          </a:p>
        </p:txBody>
      </p:sp>
      <p:sp>
        <p:nvSpPr>
          <p:cNvPr id="6" name="Titre 11"/>
          <p:cNvSpPr txBox="1">
            <a:spLocks/>
          </p:cNvSpPr>
          <p:nvPr/>
        </p:nvSpPr>
        <p:spPr>
          <a:xfrm>
            <a:off x="515435" y="7113608"/>
            <a:ext cx="476303" cy="264002"/>
          </a:xfrm>
          <a:prstGeom prst="rect">
            <a:avLst/>
          </a:prstGeom>
        </p:spPr>
        <p:txBody>
          <a:bodyPr lIns="100794" tIns="50397" rIns="100794" bIns="50397"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1050" b="0" kern="1200" baseline="0">
                <a:solidFill>
                  <a:srgbClr val="B2B2B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fld id="{1070B67F-518C-4F17-A8E1-896B7AEA93CF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1" name="Triangle isocèle 10"/>
          <p:cNvSpPr/>
          <p:nvPr/>
        </p:nvSpPr>
        <p:spPr>
          <a:xfrm rot="16200000">
            <a:off x="7722072" y="-879141"/>
            <a:ext cx="1479843" cy="3234334"/>
          </a:xfrm>
          <a:custGeom>
            <a:avLst/>
            <a:gdLst>
              <a:gd name="connsiteX0" fmla="*/ 0 w 7304492"/>
              <a:gd name="connsiteY0" fmla="*/ 7085811 h 7085811"/>
              <a:gd name="connsiteX1" fmla="*/ 3652246 w 7304492"/>
              <a:gd name="connsiteY1" fmla="*/ 0 h 7085811"/>
              <a:gd name="connsiteX2" fmla="*/ 7304492 w 7304492"/>
              <a:gd name="connsiteY2" fmla="*/ 7085811 h 7085811"/>
              <a:gd name="connsiteX3" fmla="*/ 0 w 7304492"/>
              <a:gd name="connsiteY3" fmla="*/ 7085811 h 7085811"/>
              <a:gd name="connsiteX0" fmla="*/ 0 w 7304492"/>
              <a:gd name="connsiteY0" fmla="*/ 7085811 h 7085811"/>
              <a:gd name="connsiteX1" fmla="*/ 3652246 w 7304492"/>
              <a:gd name="connsiteY1" fmla="*/ 0 h 7085811"/>
              <a:gd name="connsiteX2" fmla="*/ 4862555 w 7304492"/>
              <a:gd name="connsiteY2" fmla="*/ 2355029 h 7085811"/>
              <a:gd name="connsiteX3" fmla="*/ 7304492 w 7304492"/>
              <a:gd name="connsiteY3" fmla="*/ 7085811 h 7085811"/>
              <a:gd name="connsiteX4" fmla="*/ 0 w 7304492"/>
              <a:gd name="connsiteY4" fmla="*/ 7085811 h 7085811"/>
              <a:gd name="connsiteX0" fmla="*/ 0 w 7304492"/>
              <a:gd name="connsiteY0" fmla="*/ 7085811 h 7092282"/>
              <a:gd name="connsiteX1" fmla="*/ 3652246 w 7304492"/>
              <a:gd name="connsiteY1" fmla="*/ 0 h 7092282"/>
              <a:gd name="connsiteX2" fmla="*/ 4862555 w 7304492"/>
              <a:gd name="connsiteY2" fmla="*/ 2355029 h 7092282"/>
              <a:gd name="connsiteX3" fmla="*/ 7304492 w 7304492"/>
              <a:gd name="connsiteY3" fmla="*/ 7085811 h 7092282"/>
              <a:gd name="connsiteX4" fmla="*/ 4840524 w 7304492"/>
              <a:gd name="connsiteY4" fmla="*/ 7092282 h 7092282"/>
              <a:gd name="connsiteX5" fmla="*/ 0 w 7304492"/>
              <a:gd name="connsiteY5" fmla="*/ 7085811 h 7092282"/>
              <a:gd name="connsiteX0" fmla="*/ 0 w 4862555"/>
              <a:gd name="connsiteY0" fmla="*/ 7085811 h 7092282"/>
              <a:gd name="connsiteX1" fmla="*/ 3652246 w 4862555"/>
              <a:gd name="connsiteY1" fmla="*/ 0 h 7092282"/>
              <a:gd name="connsiteX2" fmla="*/ 4862555 w 4862555"/>
              <a:gd name="connsiteY2" fmla="*/ 2355029 h 7092282"/>
              <a:gd name="connsiteX3" fmla="*/ 4847730 w 4862555"/>
              <a:gd name="connsiteY3" fmla="*/ 4794303 h 7092282"/>
              <a:gd name="connsiteX4" fmla="*/ 4840524 w 4862555"/>
              <a:gd name="connsiteY4" fmla="*/ 7092282 h 7092282"/>
              <a:gd name="connsiteX5" fmla="*/ 0 w 4862555"/>
              <a:gd name="connsiteY5" fmla="*/ 7085811 h 7092282"/>
              <a:gd name="connsiteX0" fmla="*/ 0 w 4862555"/>
              <a:gd name="connsiteY0" fmla="*/ 7085811 h 7092282"/>
              <a:gd name="connsiteX1" fmla="*/ 3652246 w 4862555"/>
              <a:gd name="connsiteY1" fmla="*/ 0 h 7092282"/>
              <a:gd name="connsiteX2" fmla="*/ 4862555 w 4862555"/>
              <a:gd name="connsiteY2" fmla="*/ 2355029 h 7092282"/>
              <a:gd name="connsiteX3" fmla="*/ 4857148 w 4862555"/>
              <a:gd name="connsiteY3" fmla="*/ 4794303 h 7092282"/>
              <a:gd name="connsiteX4" fmla="*/ 4840524 w 4862555"/>
              <a:gd name="connsiteY4" fmla="*/ 7092282 h 7092282"/>
              <a:gd name="connsiteX5" fmla="*/ 0 w 4862555"/>
              <a:gd name="connsiteY5" fmla="*/ 7085811 h 7092282"/>
              <a:gd name="connsiteX0" fmla="*/ 0 w 4862555"/>
              <a:gd name="connsiteY0" fmla="*/ 7085811 h 7111136"/>
              <a:gd name="connsiteX1" fmla="*/ 3652246 w 4862555"/>
              <a:gd name="connsiteY1" fmla="*/ 0 h 7111136"/>
              <a:gd name="connsiteX2" fmla="*/ 4862555 w 4862555"/>
              <a:gd name="connsiteY2" fmla="*/ 2355029 h 7111136"/>
              <a:gd name="connsiteX3" fmla="*/ 4857148 w 4862555"/>
              <a:gd name="connsiteY3" fmla="*/ 4794303 h 7111136"/>
              <a:gd name="connsiteX4" fmla="*/ 4859360 w 4862555"/>
              <a:gd name="connsiteY4" fmla="*/ 7111136 h 7111136"/>
              <a:gd name="connsiteX5" fmla="*/ 0 w 4862555"/>
              <a:gd name="connsiteY5" fmla="*/ 7085811 h 7111136"/>
              <a:gd name="connsiteX0" fmla="*/ 0 w 4876681"/>
              <a:gd name="connsiteY0" fmla="*/ 7104665 h 7111136"/>
              <a:gd name="connsiteX1" fmla="*/ 3666372 w 4876681"/>
              <a:gd name="connsiteY1" fmla="*/ 0 h 7111136"/>
              <a:gd name="connsiteX2" fmla="*/ 4876681 w 4876681"/>
              <a:gd name="connsiteY2" fmla="*/ 2355029 h 7111136"/>
              <a:gd name="connsiteX3" fmla="*/ 4871274 w 4876681"/>
              <a:gd name="connsiteY3" fmla="*/ 4794303 h 7111136"/>
              <a:gd name="connsiteX4" fmla="*/ 4873486 w 4876681"/>
              <a:gd name="connsiteY4" fmla="*/ 7111136 h 7111136"/>
              <a:gd name="connsiteX5" fmla="*/ 0 w 4876681"/>
              <a:gd name="connsiteY5" fmla="*/ 7104665 h 7111136"/>
              <a:gd name="connsiteX0" fmla="*/ 0 w 4876681"/>
              <a:gd name="connsiteY0" fmla="*/ 7104665 h 7111136"/>
              <a:gd name="connsiteX1" fmla="*/ 3666372 w 4876681"/>
              <a:gd name="connsiteY1" fmla="*/ 0 h 7111136"/>
              <a:gd name="connsiteX2" fmla="*/ 4876681 w 4876681"/>
              <a:gd name="connsiteY2" fmla="*/ 2355029 h 7111136"/>
              <a:gd name="connsiteX3" fmla="*/ 4871274 w 4876681"/>
              <a:gd name="connsiteY3" fmla="*/ 4799016 h 7111136"/>
              <a:gd name="connsiteX4" fmla="*/ 4873486 w 4876681"/>
              <a:gd name="connsiteY4" fmla="*/ 7111136 h 7111136"/>
              <a:gd name="connsiteX5" fmla="*/ 0 w 4876681"/>
              <a:gd name="connsiteY5" fmla="*/ 7104665 h 7111136"/>
              <a:gd name="connsiteX0" fmla="*/ 0 w 4886098"/>
              <a:gd name="connsiteY0" fmla="*/ 7104665 h 7111136"/>
              <a:gd name="connsiteX1" fmla="*/ 3666372 w 4886098"/>
              <a:gd name="connsiteY1" fmla="*/ 0 h 7111136"/>
              <a:gd name="connsiteX2" fmla="*/ 4886098 w 4886098"/>
              <a:gd name="connsiteY2" fmla="*/ 2369169 h 7111136"/>
              <a:gd name="connsiteX3" fmla="*/ 4871274 w 4886098"/>
              <a:gd name="connsiteY3" fmla="*/ 4799016 h 7111136"/>
              <a:gd name="connsiteX4" fmla="*/ 4873486 w 4886098"/>
              <a:gd name="connsiteY4" fmla="*/ 7111136 h 7111136"/>
              <a:gd name="connsiteX5" fmla="*/ 0 w 4886098"/>
              <a:gd name="connsiteY5" fmla="*/ 7104665 h 7111136"/>
              <a:gd name="connsiteX0" fmla="*/ 0 w 4886098"/>
              <a:gd name="connsiteY0" fmla="*/ 7104665 h 7111136"/>
              <a:gd name="connsiteX1" fmla="*/ 3666372 w 4886098"/>
              <a:gd name="connsiteY1" fmla="*/ 0 h 7111136"/>
              <a:gd name="connsiteX2" fmla="*/ 4886098 w 4886098"/>
              <a:gd name="connsiteY2" fmla="*/ 2369169 h 7111136"/>
              <a:gd name="connsiteX3" fmla="*/ 4871274 w 4886098"/>
              <a:gd name="connsiteY3" fmla="*/ 4799016 h 7111136"/>
              <a:gd name="connsiteX4" fmla="*/ 4873486 w 4886098"/>
              <a:gd name="connsiteY4" fmla="*/ 7111136 h 7111136"/>
              <a:gd name="connsiteX5" fmla="*/ 0 w 4886098"/>
              <a:gd name="connsiteY5" fmla="*/ 7104665 h 7111136"/>
              <a:gd name="connsiteX0" fmla="*/ 0 w 4873486"/>
              <a:gd name="connsiteY0" fmla="*/ 7104665 h 7111136"/>
              <a:gd name="connsiteX1" fmla="*/ 3666372 w 4873486"/>
              <a:gd name="connsiteY1" fmla="*/ 0 h 7111136"/>
              <a:gd name="connsiteX2" fmla="*/ 4871972 w 4873486"/>
              <a:gd name="connsiteY2" fmla="*/ 2326748 h 7111136"/>
              <a:gd name="connsiteX3" fmla="*/ 4871274 w 4873486"/>
              <a:gd name="connsiteY3" fmla="*/ 4799016 h 7111136"/>
              <a:gd name="connsiteX4" fmla="*/ 4873486 w 4873486"/>
              <a:gd name="connsiteY4" fmla="*/ 7111136 h 7111136"/>
              <a:gd name="connsiteX5" fmla="*/ 0 w 4873486"/>
              <a:gd name="connsiteY5" fmla="*/ 7104665 h 7111136"/>
              <a:gd name="connsiteX0" fmla="*/ 0 w 4875163"/>
              <a:gd name="connsiteY0" fmla="*/ 7104665 h 7111136"/>
              <a:gd name="connsiteX1" fmla="*/ 3666372 w 4875163"/>
              <a:gd name="connsiteY1" fmla="*/ 0 h 7111136"/>
              <a:gd name="connsiteX2" fmla="*/ 4871972 w 4875163"/>
              <a:gd name="connsiteY2" fmla="*/ 2326748 h 7111136"/>
              <a:gd name="connsiteX3" fmla="*/ 4871274 w 4875163"/>
              <a:gd name="connsiteY3" fmla="*/ 4799016 h 7111136"/>
              <a:gd name="connsiteX4" fmla="*/ 4873486 w 4875163"/>
              <a:gd name="connsiteY4" fmla="*/ 7111136 h 7111136"/>
              <a:gd name="connsiteX5" fmla="*/ 0 w 4875163"/>
              <a:gd name="connsiteY5" fmla="*/ 7104665 h 7111136"/>
              <a:gd name="connsiteX0" fmla="*/ 0 w 4984444"/>
              <a:gd name="connsiteY0" fmla="*/ 7104665 h 7111136"/>
              <a:gd name="connsiteX1" fmla="*/ 3666372 w 4984444"/>
              <a:gd name="connsiteY1" fmla="*/ 0 h 7111136"/>
              <a:gd name="connsiteX2" fmla="*/ 4871972 w 4984444"/>
              <a:gd name="connsiteY2" fmla="*/ 2326748 h 7111136"/>
              <a:gd name="connsiteX3" fmla="*/ 4984287 w 4984444"/>
              <a:gd name="connsiteY3" fmla="*/ 4817872 h 7111136"/>
              <a:gd name="connsiteX4" fmla="*/ 4873486 w 4984444"/>
              <a:gd name="connsiteY4" fmla="*/ 7111136 h 7111136"/>
              <a:gd name="connsiteX5" fmla="*/ 0 w 4984444"/>
              <a:gd name="connsiteY5" fmla="*/ 7104665 h 7111136"/>
              <a:gd name="connsiteX0" fmla="*/ 0 w 4875164"/>
              <a:gd name="connsiteY0" fmla="*/ 7104665 h 7111136"/>
              <a:gd name="connsiteX1" fmla="*/ 3666372 w 4875164"/>
              <a:gd name="connsiteY1" fmla="*/ 0 h 7111136"/>
              <a:gd name="connsiteX2" fmla="*/ 4871972 w 4875164"/>
              <a:gd name="connsiteY2" fmla="*/ 2326748 h 7111136"/>
              <a:gd name="connsiteX3" fmla="*/ 4871276 w 4875164"/>
              <a:gd name="connsiteY3" fmla="*/ 4836728 h 7111136"/>
              <a:gd name="connsiteX4" fmla="*/ 4873486 w 4875164"/>
              <a:gd name="connsiteY4" fmla="*/ 7111136 h 7111136"/>
              <a:gd name="connsiteX5" fmla="*/ 0 w 4875164"/>
              <a:gd name="connsiteY5" fmla="*/ 7104665 h 7111136"/>
              <a:gd name="connsiteX0" fmla="*/ 0 w 4873486"/>
              <a:gd name="connsiteY0" fmla="*/ 7104665 h 7111136"/>
              <a:gd name="connsiteX1" fmla="*/ 3666372 w 4873486"/>
              <a:gd name="connsiteY1" fmla="*/ 0 h 7111136"/>
              <a:gd name="connsiteX2" fmla="*/ 4710205 w 4873486"/>
              <a:gd name="connsiteY2" fmla="*/ 2021948 h 7111136"/>
              <a:gd name="connsiteX3" fmla="*/ 4871276 w 4873486"/>
              <a:gd name="connsiteY3" fmla="*/ 4836728 h 7111136"/>
              <a:gd name="connsiteX4" fmla="*/ 4873486 w 4873486"/>
              <a:gd name="connsiteY4" fmla="*/ 7111136 h 7111136"/>
              <a:gd name="connsiteX5" fmla="*/ 0 w 4873486"/>
              <a:gd name="connsiteY5" fmla="*/ 7104665 h 7111136"/>
              <a:gd name="connsiteX0" fmla="*/ 0 w 4873486"/>
              <a:gd name="connsiteY0" fmla="*/ 7104665 h 7111136"/>
              <a:gd name="connsiteX1" fmla="*/ 3666372 w 4873486"/>
              <a:gd name="connsiteY1" fmla="*/ 0 h 7111136"/>
              <a:gd name="connsiteX2" fmla="*/ 4710205 w 4873486"/>
              <a:gd name="connsiteY2" fmla="*/ 2021948 h 7111136"/>
              <a:gd name="connsiteX3" fmla="*/ 4719025 w 4873486"/>
              <a:gd name="connsiteY3" fmla="*/ 4693853 h 7111136"/>
              <a:gd name="connsiteX4" fmla="*/ 4873486 w 4873486"/>
              <a:gd name="connsiteY4" fmla="*/ 7111136 h 7111136"/>
              <a:gd name="connsiteX5" fmla="*/ 0 w 4873486"/>
              <a:gd name="connsiteY5" fmla="*/ 7104665 h 7111136"/>
              <a:gd name="connsiteX0" fmla="*/ 0 w 4720435"/>
              <a:gd name="connsiteY0" fmla="*/ 7104665 h 7104665"/>
              <a:gd name="connsiteX1" fmla="*/ 3666372 w 4720435"/>
              <a:gd name="connsiteY1" fmla="*/ 0 h 7104665"/>
              <a:gd name="connsiteX2" fmla="*/ 4710205 w 4720435"/>
              <a:gd name="connsiteY2" fmla="*/ 2021948 h 7104665"/>
              <a:gd name="connsiteX3" fmla="*/ 4719025 w 4720435"/>
              <a:gd name="connsiteY3" fmla="*/ 4693853 h 7104665"/>
              <a:gd name="connsiteX4" fmla="*/ 4711719 w 4720435"/>
              <a:gd name="connsiteY4" fmla="*/ 5606186 h 7104665"/>
              <a:gd name="connsiteX5" fmla="*/ 0 w 4720435"/>
              <a:gd name="connsiteY5" fmla="*/ 7104665 h 7104665"/>
              <a:gd name="connsiteX0" fmla="*/ 0 w 3940147"/>
              <a:gd name="connsiteY0" fmla="*/ 5571143 h 5606186"/>
              <a:gd name="connsiteX1" fmla="*/ 2886084 w 3940147"/>
              <a:gd name="connsiteY1" fmla="*/ 0 h 5606186"/>
              <a:gd name="connsiteX2" fmla="*/ 3929917 w 3940147"/>
              <a:gd name="connsiteY2" fmla="*/ 2021948 h 5606186"/>
              <a:gd name="connsiteX3" fmla="*/ 3938737 w 3940147"/>
              <a:gd name="connsiteY3" fmla="*/ 4693853 h 5606186"/>
              <a:gd name="connsiteX4" fmla="*/ 3931431 w 3940147"/>
              <a:gd name="connsiteY4" fmla="*/ 5606186 h 5606186"/>
              <a:gd name="connsiteX5" fmla="*/ 0 w 3940147"/>
              <a:gd name="connsiteY5" fmla="*/ 5571143 h 5606186"/>
              <a:gd name="connsiteX0" fmla="*/ 0 w 3939313"/>
              <a:gd name="connsiteY0" fmla="*/ 5571143 h 5606186"/>
              <a:gd name="connsiteX1" fmla="*/ 2886084 w 3939313"/>
              <a:gd name="connsiteY1" fmla="*/ 0 h 5606186"/>
              <a:gd name="connsiteX2" fmla="*/ 3910886 w 3939313"/>
              <a:gd name="connsiteY2" fmla="*/ 2002898 h 5606186"/>
              <a:gd name="connsiteX3" fmla="*/ 3938737 w 3939313"/>
              <a:gd name="connsiteY3" fmla="*/ 4693853 h 5606186"/>
              <a:gd name="connsiteX4" fmla="*/ 3931431 w 3939313"/>
              <a:gd name="connsiteY4" fmla="*/ 5606186 h 5606186"/>
              <a:gd name="connsiteX5" fmla="*/ 0 w 3939313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02898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12295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12295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12295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12966"/>
              <a:gd name="connsiteY0" fmla="*/ 5571143 h 5609320"/>
              <a:gd name="connsiteX1" fmla="*/ 2886084 w 3912966"/>
              <a:gd name="connsiteY1" fmla="*/ 0 h 5609320"/>
              <a:gd name="connsiteX2" fmla="*/ 3910886 w 3912966"/>
              <a:gd name="connsiteY2" fmla="*/ 2012295 h 5609320"/>
              <a:gd name="connsiteX3" fmla="*/ 3910192 w 3912966"/>
              <a:gd name="connsiteY3" fmla="*/ 4703381 h 5609320"/>
              <a:gd name="connsiteX4" fmla="*/ 3868863 w 3912966"/>
              <a:gd name="connsiteY4" fmla="*/ 5609320 h 5609320"/>
              <a:gd name="connsiteX5" fmla="*/ 0 w 3912966"/>
              <a:gd name="connsiteY5" fmla="*/ 5571143 h 5609320"/>
              <a:gd name="connsiteX0" fmla="*/ 0 w 3915790"/>
              <a:gd name="connsiteY0" fmla="*/ 5571143 h 5593663"/>
              <a:gd name="connsiteX1" fmla="*/ 2886084 w 3915790"/>
              <a:gd name="connsiteY1" fmla="*/ 0 h 5593663"/>
              <a:gd name="connsiteX2" fmla="*/ 3910886 w 3915790"/>
              <a:gd name="connsiteY2" fmla="*/ 2012295 h 5593663"/>
              <a:gd name="connsiteX3" fmla="*/ 3910192 w 3915790"/>
              <a:gd name="connsiteY3" fmla="*/ 4703381 h 5593663"/>
              <a:gd name="connsiteX4" fmla="*/ 3915790 w 3915790"/>
              <a:gd name="connsiteY4" fmla="*/ 5593663 h 5593663"/>
              <a:gd name="connsiteX5" fmla="*/ 0 w 3915790"/>
              <a:gd name="connsiteY5" fmla="*/ 5571143 h 5593663"/>
              <a:gd name="connsiteX0" fmla="*/ 0 w 3916271"/>
              <a:gd name="connsiteY0" fmla="*/ 5571143 h 5593663"/>
              <a:gd name="connsiteX1" fmla="*/ 2886084 w 3916271"/>
              <a:gd name="connsiteY1" fmla="*/ 0 h 5593663"/>
              <a:gd name="connsiteX2" fmla="*/ 3910886 w 3916271"/>
              <a:gd name="connsiteY2" fmla="*/ 2012295 h 5593663"/>
              <a:gd name="connsiteX3" fmla="*/ 3910192 w 3916271"/>
              <a:gd name="connsiteY3" fmla="*/ 4703381 h 5593663"/>
              <a:gd name="connsiteX4" fmla="*/ 3915790 w 3916271"/>
              <a:gd name="connsiteY4" fmla="*/ 5593663 h 5593663"/>
              <a:gd name="connsiteX5" fmla="*/ 0 w 3916271"/>
              <a:gd name="connsiteY5" fmla="*/ 5571143 h 5593663"/>
              <a:gd name="connsiteX0" fmla="*/ 0 w 3923683"/>
              <a:gd name="connsiteY0" fmla="*/ 5571143 h 5593663"/>
              <a:gd name="connsiteX1" fmla="*/ 2886084 w 3923683"/>
              <a:gd name="connsiteY1" fmla="*/ 0 h 5593663"/>
              <a:gd name="connsiteX2" fmla="*/ 3910886 w 3923683"/>
              <a:gd name="connsiteY2" fmla="*/ 2012295 h 5593663"/>
              <a:gd name="connsiteX3" fmla="*/ 3922709 w 3923683"/>
              <a:gd name="connsiteY3" fmla="*/ 4693990 h 5593663"/>
              <a:gd name="connsiteX4" fmla="*/ 3915790 w 3923683"/>
              <a:gd name="connsiteY4" fmla="*/ 5593663 h 5593663"/>
              <a:gd name="connsiteX5" fmla="*/ 0 w 3923683"/>
              <a:gd name="connsiteY5" fmla="*/ 5571143 h 5593663"/>
              <a:gd name="connsiteX0" fmla="*/ 0 w 3923683"/>
              <a:gd name="connsiteY0" fmla="*/ 5571143 h 5593663"/>
              <a:gd name="connsiteX1" fmla="*/ 2886084 w 3923683"/>
              <a:gd name="connsiteY1" fmla="*/ 0 h 5593663"/>
              <a:gd name="connsiteX2" fmla="*/ 3910886 w 3923683"/>
              <a:gd name="connsiteY2" fmla="*/ 2012295 h 5593663"/>
              <a:gd name="connsiteX3" fmla="*/ 3922709 w 3923683"/>
              <a:gd name="connsiteY3" fmla="*/ 4693990 h 5593663"/>
              <a:gd name="connsiteX4" fmla="*/ 3915790 w 3923683"/>
              <a:gd name="connsiteY4" fmla="*/ 5593663 h 5593663"/>
              <a:gd name="connsiteX5" fmla="*/ 0 w 3923683"/>
              <a:gd name="connsiteY5" fmla="*/ 5571143 h 5593663"/>
              <a:gd name="connsiteX0" fmla="*/ 0 w 3922709"/>
              <a:gd name="connsiteY0" fmla="*/ 5571143 h 5593663"/>
              <a:gd name="connsiteX1" fmla="*/ 2886084 w 3922709"/>
              <a:gd name="connsiteY1" fmla="*/ 0 h 5593663"/>
              <a:gd name="connsiteX2" fmla="*/ 3910886 w 3922709"/>
              <a:gd name="connsiteY2" fmla="*/ 2012295 h 5593663"/>
              <a:gd name="connsiteX3" fmla="*/ 3922709 w 3922709"/>
              <a:gd name="connsiteY3" fmla="*/ 4693990 h 5593663"/>
              <a:gd name="connsiteX4" fmla="*/ 3915790 w 3922709"/>
              <a:gd name="connsiteY4" fmla="*/ 5593663 h 5593663"/>
              <a:gd name="connsiteX5" fmla="*/ 0 w 3922709"/>
              <a:gd name="connsiteY5" fmla="*/ 5571143 h 5593663"/>
              <a:gd name="connsiteX0" fmla="*/ 0 w 3922709"/>
              <a:gd name="connsiteY0" fmla="*/ 5571143 h 5593663"/>
              <a:gd name="connsiteX1" fmla="*/ 2886084 w 3922709"/>
              <a:gd name="connsiteY1" fmla="*/ 0 h 5593663"/>
              <a:gd name="connsiteX2" fmla="*/ 3910886 w 3922709"/>
              <a:gd name="connsiteY2" fmla="*/ 2012295 h 5593663"/>
              <a:gd name="connsiteX3" fmla="*/ 3922709 w 3922709"/>
              <a:gd name="connsiteY3" fmla="*/ 4693990 h 5593663"/>
              <a:gd name="connsiteX4" fmla="*/ 3915790 w 3922709"/>
              <a:gd name="connsiteY4" fmla="*/ 5593663 h 5593663"/>
              <a:gd name="connsiteX5" fmla="*/ 0 w 3922709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0886 w 3919583"/>
              <a:gd name="connsiteY2" fmla="*/ 2012295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0886 w 3919583"/>
              <a:gd name="connsiteY2" fmla="*/ 2012295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0886 w 3919583"/>
              <a:gd name="connsiteY2" fmla="*/ 2012295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4014 w 3919583"/>
              <a:gd name="connsiteY2" fmla="*/ 2024821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4014 w 3919583"/>
              <a:gd name="connsiteY2" fmla="*/ 2024821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4148574 h 4171094"/>
              <a:gd name="connsiteX1" fmla="*/ 2153516 w 3919583"/>
              <a:gd name="connsiteY1" fmla="*/ 0 h 4171094"/>
              <a:gd name="connsiteX2" fmla="*/ 3914014 w 3919583"/>
              <a:gd name="connsiteY2" fmla="*/ 602252 h 4171094"/>
              <a:gd name="connsiteX3" fmla="*/ 3919583 w 3919583"/>
              <a:gd name="connsiteY3" fmla="*/ 3265161 h 4171094"/>
              <a:gd name="connsiteX4" fmla="*/ 3915790 w 3919583"/>
              <a:gd name="connsiteY4" fmla="*/ 4171094 h 4171094"/>
              <a:gd name="connsiteX5" fmla="*/ 0 w 3919583"/>
              <a:gd name="connsiteY5" fmla="*/ 4148574 h 4171094"/>
              <a:gd name="connsiteX0" fmla="*/ 0 w 3919583"/>
              <a:gd name="connsiteY0" fmla="*/ 4148574 h 4171094"/>
              <a:gd name="connsiteX1" fmla="*/ 2153516 w 3919583"/>
              <a:gd name="connsiteY1" fmla="*/ 0 h 4171094"/>
              <a:gd name="connsiteX2" fmla="*/ 2170505 w 3919583"/>
              <a:gd name="connsiteY2" fmla="*/ 1892836 h 4171094"/>
              <a:gd name="connsiteX3" fmla="*/ 3919583 w 3919583"/>
              <a:gd name="connsiteY3" fmla="*/ 3265161 h 4171094"/>
              <a:gd name="connsiteX4" fmla="*/ 3915790 w 3919583"/>
              <a:gd name="connsiteY4" fmla="*/ 4171094 h 4171094"/>
              <a:gd name="connsiteX5" fmla="*/ 0 w 3919583"/>
              <a:gd name="connsiteY5" fmla="*/ 4148574 h 4171094"/>
              <a:gd name="connsiteX0" fmla="*/ 0 w 3915793"/>
              <a:gd name="connsiteY0" fmla="*/ 4148574 h 4171094"/>
              <a:gd name="connsiteX1" fmla="*/ 2153516 w 3915793"/>
              <a:gd name="connsiteY1" fmla="*/ 0 h 4171094"/>
              <a:gd name="connsiteX2" fmla="*/ 2170505 w 3915793"/>
              <a:gd name="connsiteY2" fmla="*/ 1892836 h 4171094"/>
              <a:gd name="connsiteX3" fmla="*/ 2190725 w 3915793"/>
              <a:gd name="connsiteY3" fmla="*/ 3265165 h 4171094"/>
              <a:gd name="connsiteX4" fmla="*/ 3915790 w 3915793"/>
              <a:gd name="connsiteY4" fmla="*/ 4171094 h 4171094"/>
              <a:gd name="connsiteX5" fmla="*/ 0 w 3915793"/>
              <a:gd name="connsiteY5" fmla="*/ 4148574 h 4171094"/>
              <a:gd name="connsiteX0" fmla="*/ 0 w 3963302"/>
              <a:gd name="connsiteY0" fmla="*/ 4148574 h 4171094"/>
              <a:gd name="connsiteX1" fmla="*/ 2153516 w 3963302"/>
              <a:gd name="connsiteY1" fmla="*/ 0 h 4171094"/>
              <a:gd name="connsiteX2" fmla="*/ 2170505 w 3963302"/>
              <a:gd name="connsiteY2" fmla="*/ 1892836 h 4171094"/>
              <a:gd name="connsiteX3" fmla="*/ 3915790 w 3963302"/>
              <a:gd name="connsiteY3" fmla="*/ 4171094 h 4171094"/>
              <a:gd name="connsiteX4" fmla="*/ 0 w 3963302"/>
              <a:gd name="connsiteY4" fmla="*/ 4148574 h 4171094"/>
              <a:gd name="connsiteX0" fmla="*/ 0 w 3971475"/>
              <a:gd name="connsiteY0" fmla="*/ 4148574 h 4171094"/>
              <a:gd name="connsiteX1" fmla="*/ 2153516 w 3971475"/>
              <a:gd name="connsiteY1" fmla="*/ 0 h 4171094"/>
              <a:gd name="connsiteX2" fmla="*/ 3915790 w 3971475"/>
              <a:gd name="connsiteY2" fmla="*/ 4171094 h 4171094"/>
              <a:gd name="connsiteX3" fmla="*/ 0 w 3971475"/>
              <a:gd name="connsiteY3" fmla="*/ 4148574 h 4171094"/>
              <a:gd name="connsiteX0" fmla="*/ 0 w 2530710"/>
              <a:gd name="connsiteY0" fmla="*/ 4148574 h 4171098"/>
              <a:gd name="connsiteX1" fmla="*/ 2153516 w 2530710"/>
              <a:gd name="connsiteY1" fmla="*/ 0 h 4171098"/>
              <a:gd name="connsiteX2" fmla="*/ 2128327 w 2530710"/>
              <a:gd name="connsiteY2" fmla="*/ 4171098 h 4171098"/>
              <a:gd name="connsiteX3" fmla="*/ 0 w 2530710"/>
              <a:gd name="connsiteY3" fmla="*/ 4148574 h 4171098"/>
              <a:gd name="connsiteX0" fmla="*/ 0 w 2438750"/>
              <a:gd name="connsiteY0" fmla="*/ 4148574 h 4171098"/>
              <a:gd name="connsiteX1" fmla="*/ 2153516 w 2438750"/>
              <a:gd name="connsiteY1" fmla="*/ 0 h 4171098"/>
              <a:gd name="connsiteX2" fmla="*/ 2128327 w 2438750"/>
              <a:gd name="connsiteY2" fmla="*/ 4171098 h 4171098"/>
              <a:gd name="connsiteX3" fmla="*/ 0 w 2438750"/>
              <a:gd name="connsiteY3" fmla="*/ 4148574 h 4171098"/>
              <a:gd name="connsiteX0" fmla="*/ 0 w 2153516"/>
              <a:gd name="connsiteY0" fmla="*/ 4148574 h 4171098"/>
              <a:gd name="connsiteX1" fmla="*/ 2153516 w 2153516"/>
              <a:gd name="connsiteY1" fmla="*/ 0 h 4171098"/>
              <a:gd name="connsiteX2" fmla="*/ 2128327 w 2153516"/>
              <a:gd name="connsiteY2" fmla="*/ 4171098 h 4171098"/>
              <a:gd name="connsiteX3" fmla="*/ 0 w 2153516"/>
              <a:gd name="connsiteY3" fmla="*/ 4148574 h 4171098"/>
              <a:gd name="connsiteX0" fmla="*/ 0 w 2155023"/>
              <a:gd name="connsiteY0" fmla="*/ 4148574 h 4171098"/>
              <a:gd name="connsiteX1" fmla="*/ 2153516 w 2155023"/>
              <a:gd name="connsiteY1" fmla="*/ 0 h 4171098"/>
              <a:gd name="connsiteX2" fmla="*/ 2128327 w 2155023"/>
              <a:gd name="connsiteY2" fmla="*/ 4171098 h 4171098"/>
              <a:gd name="connsiteX3" fmla="*/ 0 w 2155023"/>
              <a:gd name="connsiteY3" fmla="*/ 4148574 h 4171098"/>
              <a:gd name="connsiteX0" fmla="*/ 0 w 2161634"/>
              <a:gd name="connsiteY0" fmla="*/ 4148574 h 4171098"/>
              <a:gd name="connsiteX1" fmla="*/ 2153516 w 2161634"/>
              <a:gd name="connsiteY1" fmla="*/ 0 h 4171098"/>
              <a:gd name="connsiteX2" fmla="*/ 2157630 w 2161634"/>
              <a:gd name="connsiteY2" fmla="*/ 4171098 h 4171098"/>
              <a:gd name="connsiteX3" fmla="*/ 0 w 2161634"/>
              <a:gd name="connsiteY3" fmla="*/ 4148574 h 4171098"/>
              <a:gd name="connsiteX0" fmla="*/ 0 w 2161634"/>
              <a:gd name="connsiteY0" fmla="*/ 4163240 h 4171098"/>
              <a:gd name="connsiteX1" fmla="*/ 2153516 w 2161634"/>
              <a:gd name="connsiteY1" fmla="*/ 0 h 4171098"/>
              <a:gd name="connsiteX2" fmla="*/ 2157630 w 2161634"/>
              <a:gd name="connsiteY2" fmla="*/ 4171098 h 4171098"/>
              <a:gd name="connsiteX3" fmla="*/ 0 w 2161634"/>
              <a:gd name="connsiteY3" fmla="*/ 4163240 h 4171098"/>
              <a:gd name="connsiteX0" fmla="*/ 0 w 2168034"/>
              <a:gd name="connsiteY0" fmla="*/ 4174397 h 4182255"/>
              <a:gd name="connsiteX1" fmla="*/ 2164660 w 2168034"/>
              <a:gd name="connsiteY1" fmla="*/ 0 h 4182255"/>
              <a:gd name="connsiteX2" fmla="*/ 2157630 w 2168034"/>
              <a:gd name="connsiteY2" fmla="*/ 4182255 h 4182255"/>
              <a:gd name="connsiteX3" fmla="*/ 0 w 2168034"/>
              <a:gd name="connsiteY3" fmla="*/ 4174397 h 4182255"/>
              <a:gd name="connsiteX0" fmla="*/ 0 w 2164660"/>
              <a:gd name="connsiteY0" fmla="*/ 4174397 h 4182255"/>
              <a:gd name="connsiteX1" fmla="*/ 2164660 w 2164660"/>
              <a:gd name="connsiteY1" fmla="*/ 0 h 4182255"/>
              <a:gd name="connsiteX2" fmla="*/ 2157630 w 2164660"/>
              <a:gd name="connsiteY2" fmla="*/ 4182255 h 4182255"/>
              <a:gd name="connsiteX3" fmla="*/ 0 w 2164660"/>
              <a:gd name="connsiteY3" fmla="*/ 4174397 h 4182255"/>
              <a:gd name="connsiteX0" fmla="*/ 0 w 2166133"/>
              <a:gd name="connsiteY0" fmla="*/ 4174397 h 4182255"/>
              <a:gd name="connsiteX1" fmla="*/ 2164660 w 2166133"/>
              <a:gd name="connsiteY1" fmla="*/ 0 h 4182255"/>
              <a:gd name="connsiteX2" fmla="*/ 2163203 w 2166133"/>
              <a:gd name="connsiteY2" fmla="*/ 4182255 h 4182255"/>
              <a:gd name="connsiteX3" fmla="*/ 0 w 2166133"/>
              <a:gd name="connsiteY3" fmla="*/ 4174397 h 4182255"/>
              <a:gd name="connsiteX0" fmla="*/ 0 w 2164660"/>
              <a:gd name="connsiteY0" fmla="*/ 4174397 h 4182255"/>
              <a:gd name="connsiteX1" fmla="*/ 2164660 w 2164660"/>
              <a:gd name="connsiteY1" fmla="*/ 0 h 4182255"/>
              <a:gd name="connsiteX2" fmla="*/ 2163203 w 2164660"/>
              <a:gd name="connsiteY2" fmla="*/ 4182255 h 4182255"/>
              <a:gd name="connsiteX3" fmla="*/ 0 w 2164660"/>
              <a:gd name="connsiteY3" fmla="*/ 4174397 h 4182255"/>
              <a:gd name="connsiteX0" fmla="*/ 0 w 2164660"/>
              <a:gd name="connsiteY0" fmla="*/ 4174397 h 4187832"/>
              <a:gd name="connsiteX1" fmla="*/ 2164660 w 2164660"/>
              <a:gd name="connsiteY1" fmla="*/ 0 h 4187832"/>
              <a:gd name="connsiteX2" fmla="*/ 2163203 w 2164660"/>
              <a:gd name="connsiteY2" fmla="*/ 4187832 h 4187832"/>
              <a:gd name="connsiteX3" fmla="*/ 0 w 2164660"/>
              <a:gd name="connsiteY3" fmla="*/ 4174397 h 4187832"/>
              <a:gd name="connsiteX0" fmla="*/ 0 w 2165734"/>
              <a:gd name="connsiteY0" fmla="*/ 4174397 h 4187832"/>
              <a:gd name="connsiteX1" fmla="*/ 2164660 w 2165734"/>
              <a:gd name="connsiteY1" fmla="*/ 0 h 4187832"/>
              <a:gd name="connsiteX2" fmla="*/ 2163203 w 2165734"/>
              <a:gd name="connsiteY2" fmla="*/ 4187832 h 4187832"/>
              <a:gd name="connsiteX3" fmla="*/ 0 w 2165734"/>
              <a:gd name="connsiteY3" fmla="*/ 4174397 h 418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5734" h="4187832">
                <a:moveTo>
                  <a:pt x="0" y="4174397"/>
                </a:moveTo>
                <a:lnTo>
                  <a:pt x="2164660" y="0"/>
                </a:lnTo>
                <a:cubicBezTo>
                  <a:pt x="2167064" y="1400325"/>
                  <a:pt x="2164923" y="2810636"/>
                  <a:pt x="2163203" y="4187832"/>
                </a:cubicBezTo>
                <a:lnTo>
                  <a:pt x="0" y="4174397"/>
                </a:lnTo>
                <a:close/>
              </a:path>
            </a:pathLst>
          </a:custGeom>
          <a:gradFill flip="none" rotWithShape="1">
            <a:gsLst>
              <a:gs pos="91000">
                <a:srgbClr val="004D6F">
                  <a:alpha val="53000"/>
                </a:srgbClr>
              </a:gs>
              <a:gs pos="1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12" name="Triangle isocèle 7"/>
          <p:cNvSpPr/>
          <p:nvPr/>
        </p:nvSpPr>
        <p:spPr>
          <a:xfrm rot="16200000">
            <a:off x="9277055" y="-203553"/>
            <a:ext cx="597584" cy="1011121"/>
          </a:xfrm>
          <a:custGeom>
            <a:avLst/>
            <a:gdLst>
              <a:gd name="connsiteX0" fmla="*/ 0 w 4540840"/>
              <a:gd name="connsiteY0" fmla="*/ 4404897 h 4404897"/>
              <a:gd name="connsiteX1" fmla="*/ 2270420 w 4540840"/>
              <a:gd name="connsiteY1" fmla="*/ 0 h 4404897"/>
              <a:gd name="connsiteX2" fmla="*/ 4540840 w 4540840"/>
              <a:gd name="connsiteY2" fmla="*/ 4404897 h 4404897"/>
              <a:gd name="connsiteX3" fmla="*/ 0 w 4540840"/>
              <a:gd name="connsiteY3" fmla="*/ 4404897 h 4404897"/>
              <a:gd name="connsiteX0" fmla="*/ 0 w 4540840"/>
              <a:gd name="connsiteY0" fmla="*/ 4404897 h 4404897"/>
              <a:gd name="connsiteX1" fmla="*/ 2270420 w 4540840"/>
              <a:gd name="connsiteY1" fmla="*/ 0 h 4404897"/>
              <a:gd name="connsiteX2" fmla="*/ 2933997 w 4540840"/>
              <a:gd name="connsiteY2" fmla="*/ 1284148 h 4404897"/>
              <a:gd name="connsiteX3" fmla="*/ 4540840 w 4540840"/>
              <a:gd name="connsiteY3" fmla="*/ 4404897 h 4404897"/>
              <a:gd name="connsiteX4" fmla="*/ 0 w 4540840"/>
              <a:gd name="connsiteY4" fmla="*/ 4404897 h 4404897"/>
              <a:gd name="connsiteX0" fmla="*/ 0 w 4540840"/>
              <a:gd name="connsiteY0" fmla="*/ 4404897 h 4404897"/>
              <a:gd name="connsiteX1" fmla="*/ 2270420 w 4540840"/>
              <a:gd name="connsiteY1" fmla="*/ 0 h 4404897"/>
              <a:gd name="connsiteX2" fmla="*/ 2933997 w 4540840"/>
              <a:gd name="connsiteY2" fmla="*/ 1284148 h 4404897"/>
              <a:gd name="connsiteX3" fmla="*/ 4540840 w 4540840"/>
              <a:gd name="connsiteY3" fmla="*/ 4404897 h 4404897"/>
              <a:gd name="connsiteX4" fmla="*/ 2933996 w 4540840"/>
              <a:gd name="connsiteY4" fmla="*/ 4404420 h 4404897"/>
              <a:gd name="connsiteX5" fmla="*/ 0 w 4540840"/>
              <a:gd name="connsiteY5" fmla="*/ 4404897 h 4404897"/>
              <a:gd name="connsiteX0" fmla="*/ 0 w 2933997"/>
              <a:gd name="connsiteY0" fmla="*/ 4404897 h 4404897"/>
              <a:gd name="connsiteX1" fmla="*/ 2270420 w 2933997"/>
              <a:gd name="connsiteY1" fmla="*/ 0 h 4404897"/>
              <a:gd name="connsiteX2" fmla="*/ 2933997 w 2933997"/>
              <a:gd name="connsiteY2" fmla="*/ 1284148 h 4404897"/>
              <a:gd name="connsiteX3" fmla="*/ 2933573 w 2933997"/>
              <a:gd name="connsiteY3" fmla="*/ 3532921 h 4404897"/>
              <a:gd name="connsiteX4" fmla="*/ 2933996 w 2933997"/>
              <a:gd name="connsiteY4" fmla="*/ 4404420 h 4404897"/>
              <a:gd name="connsiteX5" fmla="*/ 0 w 2933997"/>
              <a:gd name="connsiteY5" fmla="*/ 4404897 h 4404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33997" h="4404897">
                <a:moveTo>
                  <a:pt x="0" y="4404897"/>
                </a:moveTo>
                <a:lnTo>
                  <a:pt x="2270420" y="0"/>
                </a:lnTo>
                <a:cubicBezTo>
                  <a:pt x="2493183" y="426477"/>
                  <a:pt x="2711234" y="857671"/>
                  <a:pt x="2933997" y="1284148"/>
                </a:cubicBezTo>
                <a:cubicBezTo>
                  <a:pt x="2933856" y="2033739"/>
                  <a:pt x="2933714" y="2783330"/>
                  <a:pt x="2933573" y="3532921"/>
                </a:cubicBezTo>
                <a:lnTo>
                  <a:pt x="2933996" y="4404420"/>
                </a:lnTo>
                <a:lnTo>
                  <a:pt x="0" y="4404897"/>
                </a:lnTo>
                <a:close/>
              </a:path>
            </a:pathLst>
          </a:custGeom>
          <a:gradFill flip="none" rotWithShape="1">
            <a:gsLst>
              <a:gs pos="91000">
                <a:srgbClr val="004D6F">
                  <a:alpha val="63000"/>
                </a:srgbClr>
              </a:gs>
              <a:gs pos="1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13" name="Triangle isocèle 12"/>
          <p:cNvSpPr/>
          <p:nvPr/>
        </p:nvSpPr>
        <p:spPr>
          <a:xfrm rot="16200000">
            <a:off x="9360551" y="10704"/>
            <a:ext cx="687343" cy="754366"/>
          </a:xfrm>
          <a:prstGeom prst="triangle">
            <a:avLst/>
          </a:prstGeom>
          <a:gradFill flip="none" rotWithShape="1">
            <a:gsLst>
              <a:gs pos="81000">
                <a:srgbClr val="004D6F">
                  <a:alpha val="48000"/>
                </a:srgbClr>
              </a:gs>
              <a:gs pos="27000">
                <a:schemeClr val="bg1">
                  <a:alpha val="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15" name="Espace réservé du contenu 2"/>
          <p:cNvSpPr>
            <a:spLocks noGrp="1"/>
          </p:cNvSpPr>
          <p:nvPr>
            <p:ph idx="14" hasCustomPrompt="1"/>
          </p:nvPr>
        </p:nvSpPr>
        <p:spPr>
          <a:xfrm>
            <a:off x="5208799" y="1063569"/>
            <a:ext cx="4680000" cy="5812612"/>
          </a:xfrm>
          <a:prstGeom prst="rect">
            <a:avLst/>
          </a:prstGeom>
          <a:solidFill>
            <a:schemeClr val="bg1">
              <a:alpha val="87000"/>
            </a:schemeClr>
          </a:solidFill>
          <a:ln w="12700">
            <a:solidFill>
              <a:schemeClr val="accent2">
                <a:lumMod val="75000"/>
              </a:schemeClr>
            </a:solidFill>
          </a:ln>
        </p:spPr>
        <p:txBody>
          <a:bodyPr lIns="100794" tIns="50397" rIns="100794" bIns="50397"/>
          <a:lstStyle>
            <a:lvl1pPr marL="342900" indent="-342900">
              <a:lnSpc>
                <a:spcPct val="150000"/>
              </a:lnSpc>
              <a:buFont typeface="Wingdings" panose="05000000000000000000" pitchFamily="2" charset="2"/>
              <a:buChar char="§"/>
              <a:defRPr sz="2400" b="1">
                <a:solidFill>
                  <a:schemeClr val="tx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846872" indent="-342900">
              <a:lnSpc>
                <a:spcPct val="150000"/>
              </a:lnSpc>
              <a:buFont typeface="Arial" panose="020B0604020202020204" pitchFamily="34" charset="0"/>
              <a:buChar char="•"/>
              <a:defRPr sz="2000" b="1" baseline="0">
                <a:solidFill>
                  <a:schemeClr val="tx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1007943" indent="0">
              <a:lnSpc>
                <a:spcPct val="150000"/>
              </a:lnSpc>
              <a:spcBef>
                <a:spcPts val="2646"/>
              </a:spcBef>
              <a:buNone/>
              <a:defRPr sz="2000">
                <a:solidFill>
                  <a:srgbClr val="587F8E"/>
                </a:solidFill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fr-FR" dirty="0"/>
              <a:t>Item 1</a:t>
            </a:r>
          </a:p>
          <a:p>
            <a:pPr lvl="1"/>
            <a:r>
              <a:rPr lang="fr-FR" dirty="0"/>
              <a:t>Sous - item </a:t>
            </a:r>
            <a:r>
              <a:rPr lang="fr-FR" dirty="0" smtClean="0"/>
              <a:t>1.1</a:t>
            </a:r>
          </a:p>
          <a:p>
            <a:pPr lvl="1"/>
            <a:endParaRPr lang="fr-FR" dirty="0"/>
          </a:p>
        </p:txBody>
      </p:sp>
      <p:sp>
        <p:nvSpPr>
          <p:cNvPr id="16" name="Espace réservé du contenu 2"/>
          <p:cNvSpPr>
            <a:spLocks noGrp="1"/>
          </p:cNvSpPr>
          <p:nvPr>
            <p:ph idx="15" hasCustomPrompt="1"/>
          </p:nvPr>
        </p:nvSpPr>
        <p:spPr>
          <a:xfrm>
            <a:off x="215776" y="1048851"/>
            <a:ext cx="4680000" cy="5812612"/>
          </a:xfrm>
          <a:prstGeom prst="rect">
            <a:avLst/>
          </a:prstGeom>
          <a:solidFill>
            <a:schemeClr val="bg1">
              <a:alpha val="87000"/>
            </a:schemeClr>
          </a:solidFill>
          <a:ln w="12700">
            <a:solidFill>
              <a:schemeClr val="accent2">
                <a:lumMod val="75000"/>
              </a:schemeClr>
            </a:solidFill>
          </a:ln>
        </p:spPr>
        <p:txBody>
          <a:bodyPr lIns="100794" tIns="50397" rIns="100794" bIns="50397"/>
          <a:lstStyle>
            <a:lvl1pPr marL="342900" indent="-342900">
              <a:lnSpc>
                <a:spcPct val="150000"/>
              </a:lnSpc>
              <a:buFont typeface="Wingdings" panose="05000000000000000000" pitchFamily="2" charset="2"/>
              <a:buChar char="§"/>
              <a:defRPr sz="2400" b="1">
                <a:solidFill>
                  <a:schemeClr val="tx1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846872" indent="-342900">
              <a:lnSpc>
                <a:spcPct val="150000"/>
              </a:lnSpc>
              <a:buFont typeface="Arial" panose="020B0604020202020204" pitchFamily="34" charset="0"/>
              <a:buChar char="•"/>
              <a:defRPr sz="2000" b="1" baseline="0">
                <a:solidFill>
                  <a:schemeClr val="tx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1007943" indent="0">
              <a:lnSpc>
                <a:spcPct val="150000"/>
              </a:lnSpc>
              <a:spcBef>
                <a:spcPts val="2646"/>
              </a:spcBef>
              <a:buNone/>
              <a:defRPr sz="2000">
                <a:solidFill>
                  <a:srgbClr val="587F8E"/>
                </a:solidFill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fr-FR" dirty="0"/>
              <a:t>Item 1</a:t>
            </a:r>
          </a:p>
          <a:p>
            <a:pPr lvl="1"/>
            <a:r>
              <a:rPr lang="fr-FR" dirty="0"/>
              <a:t>Sous - item </a:t>
            </a:r>
            <a:r>
              <a:rPr lang="fr-FR" dirty="0" smtClean="0"/>
              <a:t>1.1</a:t>
            </a:r>
          </a:p>
          <a:p>
            <a:pPr lvl="0"/>
            <a:endParaRPr lang="fr-FR" dirty="0"/>
          </a:p>
        </p:txBody>
      </p:sp>
      <p:sp>
        <p:nvSpPr>
          <p:cNvPr id="17" name="Espace réservé du texte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920" y="123223"/>
            <a:ext cx="8290185" cy="770874"/>
          </a:xfrm>
          <a:prstGeom prst="rect">
            <a:avLst/>
          </a:prstGeom>
          <a:gradFill flip="none" rotWithShape="1">
            <a:gsLst>
              <a:gs pos="0">
                <a:srgbClr val="195E7D"/>
              </a:gs>
              <a:gs pos="100000">
                <a:srgbClr val="E6EDF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glow>
              <a:schemeClr val="accent1"/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100794" tIns="50397" rIns="100794" bIns="50397"/>
          <a:lstStyle>
            <a:lvl1pPr marL="0" indent="0" algn="r">
              <a:buFontTx/>
              <a:buNone/>
              <a:defRPr sz="44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dirty="0"/>
              <a:t>Titre de page</a:t>
            </a: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76" y="320248"/>
            <a:ext cx="901820" cy="363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77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wmf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148" y="6875481"/>
            <a:ext cx="1649694" cy="684194"/>
          </a:xfrm>
          <a:prstGeom prst="rect">
            <a:avLst/>
          </a:prstGeom>
        </p:spPr>
      </p:pic>
      <p:grpSp>
        <p:nvGrpSpPr>
          <p:cNvPr id="3" name="Groupe 2"/>
          <p:cNvGrpSpPr/>
          <p:nvPr userDrawn="1"/>
        </p:nvGrpSpPr>
        <p:grpSpPr>
          <a:xfrm>
            <a:off x="-1" y="957247"/>
            <a:ext cx="4802161" cy="5107264"/>
            <a:chOff x="-1" y="868398"/>
            <a:chExt cx="4355976" cy="4633217"/>
          </a:xfrm>
        </p:grpSpPr>
        <p:sp>
          <p:nvSpPr>
            <p:cNvPr id="4" name="Triangle isocèle 3"/>
            <p:cNvSpPr/>
            <p:nvPr userDrawn="1"/>
          </p:nvSpPr>
          <p:spPr>
            <a:xfrm rot="5400000">
              <a:off x="-67218" y="1078422"/>
              <a:ext cx="4490410" cy="4355976"/>
            </a:xfrm>
            <a:prstGeom prst="triangle">
              <a:avLst/>
            </a:prstGeom>
            <a:gradFill>
              <a:gsLst>
                <a:gs pos="91000">
                  <a:srgbClr val="004D6F">
                    <a:alpha val="73000"/>
                  </a:srgbClr>
                </a:gs>
                <a:gs pos="1000">
                  <a:schemeClr val="bg1">
                    <a:alpha val="2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  <p:sp>
          <p:nvSpPr>
            <p:cNvPr id="5" name="Triangle isocèle 4"/>
            <p:cNvSpPr/>
            <p:nvPr userDrawn="1"/>
          </p:nvSpPr>
          <p:spPr>
            <a:xfrm rot="5400000">
              <a:off x="-47736" y="916134"/>
              <a:ext cx="4248471" cy="4152999"/>
            </a:xfrm>
            <a:prstGeom prst="triangle">
              <a:avLst/>
            </a:prstGeom>
            <a:gradFill flip="none" rotWithShape="1">
              <a:gsLst>
                <a:gs pos="91000">
                  <a:srgbClr val="004D6F">
                    <a:alpha val="83000"/>
                  </a:srgbClr>
                </a:gs>
                <a:gs pos="1000">
                  <a:schemeClr val="bg1">
                    <a:alpha val="77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6" name="Triangle isocèle 10"/>
          <p:cNvSpPr/>
          <p:nvPr userDrawn="1"/>
        </p:nvSpPr>
        <p:spPr>
          <a:xfrm rot="16200000">
            <a:off x="4849833" y="-929310"/>
            <a:ext cx="4324834" cy="6166625"/>
          </a:xfrm>
          <a:custGeom>
            <a:avLst/>
            <a:gdLst>
              <a:gd name="connsiteX0" fmla="*/ 0 w 7304492"/>
              <a:gd name="connsiteY0" fmla="*/ 7085811 h 7085811"/>
              <a:gd name="connsiteX1" fmla="*/ 3652246 w 7304492"/>
              <a:gd name="connsiteY1" fmla="*/ 0 h 7085811"/>
              <a:gd name="connsiteX2" fmla="*/ 7304492 w 7304492"/>
              <a:gd name="connsiteY2" fmla="*/ 7085811 h 7085811"/>
              <a:gd name="connsiteX3" fmla="*/ 0 w 7304492"/>
              <a:gd name="connsiteY3" fmla="*/ 7085811 h 7085811"/>
              <a:gd name="connsiteX0" fmla="*/ 0 w 7304492"/>
              <a:gd name="connsiteY0" fmla="*/ 7085811 h 7085811"/>
              <a:gd name="connsiteX1" fmla="*/ 3652246 w 7304492"/>
              <a:gd name="connsiteY1" fmla="*/ 0 h 7085811"/>
              <a:gd name="connsiteX2" fmla="*/ 4862555 w 7304492"/>
              <a:gd name="connsiteY2" fmla="*/ 2355029 h 7085811"/>
              <a:gd name="connsiteX3" fmla="*/ 7304492 w 7304492"/>
              <a:gd name="connsiteY3" fmla="*/ 7085811 h 7085811"/>
              <a:gd name="connsiteX4" fmla="*/ 0 w 7304492"/>
              <a:gd name="connsiteY4" fmla="*/ 7085811 h 7085811"/>
              <a:gd name="connsiteX0" fmla="*/ 0 w 7304492"/>
              <a:gd name="connsiteY0" fmla="*/ 7085811 h 7092282"/>
              <a:gd name="connsiteX1" fmla="*/ 3652246 w 7304492"/>
              <a:gd name="connsiteY1" fmla="*/ 0 h 7092282"/>
              <a:gd name="connsiteX2" fmla="*/ 4862555 w 7304492"/>
              <a:gd name="connsiteY2" fmla="*/ 2355029 h 7092282"/>
              <a:gd name="connsiteX3" fmla="*/ 7304492 w 7304492"/>
              <a:gd name="connsiteY3" fmla="*/ 7085811 h 7092282"/>
              <a:gd name="connsiteX4" fmla="*/ 4840524 w 7304492"/>
              <a:gd name="connsiteY4" fmla="*/ 7092282 h 7092282"/>
              <a:gd name="connsiteX5" fmla="*/ 0 w 7304492"/>
              <a:gd name="connsiteY5" fmla="*/ 7085811 h 7092282"/>
              <a:gd name="connsiteX0" fmla="*/ 0 w 4862555"/>
              <a:gd name="connsiteY0" fmla="*/ 7085811 h 7092282"/>
              <a:gd name="connsiteX1" fmla="*/ 3652246 w 4862555"/>
              <a:gd name="connsiteY1" fmla="*/ 0 h 7092282"/>
              <a:gd name="connsiteX2" fmla="*/ 4862555 w 4862555"/>
              <a:gd name="connsiteY2" fmla="*/ 2355029 h 7092282"/>
              <a:gd name="connsiteX3" fmla="*/ 4847730 w 4862555"/>
              <a:gd name="connsiteY3" fmla="*/ 4794303 h 7092282"/>
              <a:gd name="connsiteX4" fmla="*/ 4840524 w 4862555"/>
              <a:gd name="connsiteY4" fmla="*/ 7092282 h 7092282"/>
              <a:gd name="connsiteX5" fmla="*/ 0 w 4862555"/>
              <a:gd name="connsiteY5" fmla="*/ 7085811 h 7092282"/>
              <a:gd name="connsiteX0" fmla="*/ 0 w 4862555"/>
              <a:gd name="connsiteY0" fmla="*/ 7085811 h 7092282"/>
              <a:gd name="connsiteX1" fmla="*/ 3652246 w 4862555"/>
              <a:gd name="connsiteY1" fmla="*/ 0 h 7092282"/>
              <a:gd name="connsiteX2" fmla="*/ 4862555 w 4862555"/>
              <a:gd name="connsiteY2" fmla="*/ 2355029 h 7092282"/>
              <a:gd name="connsiteX3" fmla="*/ 4857148 w 4862555"/>
              <a:gd name="connsiteY3" fmla="*/ 4794303 h 7092282"/>
              <a:gd name="connsiteX4" fmla="*/ 4840524 w 4862555"/>
              <a:gd name="connsiteY4" fmla="*/ 7092282 h 7092282"/>
              <a:gd name="connsiteX5" fmla="*/ 0 w 4862555"/>
              <a:gd name="connsiteY5" fmla="*/ 7085811 h 7092282"/>
              <a:gd name="connsiteX0" fmla="*/ 0 w 4862555"/>
              <a:gd name="connsiteY0" fmla="*/ 7085811 h 7111136"/>
              <a:gd name="connsiteX1" fmla="*/ 3652246 w 4862555"/>
              <a:gd name="connsiteY1" fmla="*/ 0 h 7111136"/>
              <a:gd name="connsiteX2" fmla="*/ 4862555 w 4862555"/>
              <a:gd name="connsiteY2" fmla="*/ 2355029 h 7111136"/>
              <a:gd name="connsiteX3" fmla="*/ 4857148 w 4862555"/>
              <a:gd name="connsiteY3" fmla="*/ 4794303 h 7111136"/>
              <a:gd name="connsiteX4" fmla="*/ 4859360 w 4862555"/>
              <a:gd name="connsiteY4" fmla="*/ 7111136 h 7111136"/>
              <a:gd name="connsiteX5" fmla="*/ 0 w 4862555"/>
              <a:gd name="connsiteY5" fmla="*/ 7085811 h 7111136"/>
              <a:gd name="connsiteX0" fmla="*/ 0 w 4876681"/>
              <a:gd name="connsiteY0" fmla="*/ 7104665 h 7111136"/>
              <a:gd name="connsiteX1" fmla="*/ 3666372 w 4876681"/>
              <a:gd name="connsiteY1" fmla="*/ 0 h 7111136"/>
              <a:gd name="connsiteX2" fmla="*/ 4876681 w 4876681"/>
              <a:gd name="connsiteY2" fmla="*/ 2355029 h 7111136"/>
              <a:gd name="connsiteX3" fmla="*/ 4871274 w 4876681"/>
              <a:gd name="connsiteY3" fmla="*/ 4794303 h 7111136"/>
              <a:gd name="connsiteX4" fmla="*/ 4873486 w 4876681"/>
              <a:gd name="connsiteY4" fmla="*/ 7111136 h 7111136"/>
              <a:gd name="connsiteX5" fmla="*/ 0 w 4876681"/>
              <a:gd name="connsiteY5" fmla="*/ 7104665 h 7111136"/>
              <a:gd name="connsiteX0" fmla="*/ 0 w 4876681"/>
              <a:gd name="connsiteY0" fmla="*/ 7104665 h 7111136"/>
              <a:gd name="connsiteX1" fmla="*/ 3666372 w 4876681"/>
              <a:gd name="connsiteY1" fmla="*/ 0 h 7111136"/>
              <a:gd name="connsiteX2" fmla="*/ 4876681 w 4876681"/>
              <a:gd name="connsiteY2" fmla="*/ 2355029 h 7111136"/>
              <a:gd name="connsiteX3" fmla="*/ 4871274 w 4876681"/>
              <a:gd name="connsiteY3" fmla="*/ 4799016 h 7111136"/>
              <a:gd name="connsiteX4" fmla="*/ 4873486 w 4876681"/>
              <a:gd name="connsiteY4" fmla="*/ 7111136 h 7111136"/>
              <a:gd name="connsiteX5" fmla="*/ 0 w 4876681"/>
              <a:gd name="connsiteY5" fmla="*/ 7104665 h 7111136"/>
              <a:gd name="connsiteX0" fmla="*/ 0 w 4886098"/>
              <a:gd name="connsiteY0" fmla="*/ 7104665 h 7111136"/>
              <a:gd name="connsiteX1" fmla="*/ 3666372 w 4886098"/>
              <a:gd name="connsiteY1" fmla="*/ 0 h 7111136"/>
              <a:gd name="connsiteX2" fmla="*/ 4886098 w 4886098"/>
              <a:gd name="connsiteY2" fmla="*/ 2369169 h 7111136"/>
              <a:gd name="connsiteX3" fmla="*/ 4871274 w 4886098"/>
              <a:gd name="connsiteY3" fmla="*/ 4799016 h 7111136"/>
              <a:gd name="connsiteX4" fmla="*/ 4873486 w 4886098"/>
              <a:gd name="connsiteY4" fmla="*/ 7111136 h 7111136"/>
              <a:gd name="connsiteX5" fmla="*/ 0 w 4886098"/>
              <a:gd name="connsiteY5" fmla="*/ 7104665 h 7111136"/>
              <a:gd name="connsiteX0" fmla="*/ 0 w 4886098"/>
              <a:gd name="connsiteY0" fmla="*/ 7104665 h 7111136"/>
              <a:gd name="connsiteX1" fmla="*/ 3666372 w 4886098"/>
              <a:gd name="connsiteY1" fmla="*/ 0 h 7111136"/>
              <a:gd name="connsiteX2" fmla="*/ 4886098 w 4886098"/>
              <a:gd name="connsiteY2" fmla="*/ 2369169 h 7111136"/>
              <a:gd name="connsiteX3" fmla="*/ 4871274 w 4886098"/>
              <a:gd name="connsiteY3" fmla="*/ 4799016 h 7111136"/>
              <a:gd name="connsiteX4" fmla="*/ 4873486 w 4886098"/>
              <a:gd name="connsiteY4" fmla="*/ 7111136 h 7111136"/>
              <a:gd name="connsiteX5" fmla="*/ 0 w 4886098"/>
              <a:gd name="connsiteY5" fmla="*/ 7104665 h 7111136"/>
              <a:gd name="connsiteX0" fmla="*/ 0 w 4873486"/>
              <a:gd name="connsiteY0" fmla="*/ 7104665 h 7111136"/>
              <a:gd name="connsiteX1" fmla="*/ 3666372 w 4873486"/>
              <a:gd name="connsiteY1" fmla="*/ 0 h 7111136"/>
              <a:gd name="connsiteX2" fmla="*/ 4871972 w 4873486"/>
              <a:gd name="connsiteY2" fmla="*/ 2326748 h 7111136"/>
              <a:gd name="connsiteX3" fmla="*/ 4871274 w 4873486"/>
              <a:gd name="connsiteY3" fmla="*/ 4799016 h 7111136"/>
              <a:gd name="connsiteX4" fmla="*/ 4873486 w 4873486"/>
              <a:gd name="connsiteY4" fmla="*/ 7111136 h 7111136"/>
              <a:gd name="connsiteX5" fmla="*/ 0 w 4873486"/>
              <a:gd name="connsiteY5" fmla="*/ 7104665 h 7111136"/>
              <a:gd name="connsiteX0" fmla="*/ 0 w 4875163"/>
              <a:gd name="connsiteY0" fmla="*/ 7104665 h 7111136"/>
              <a:gd name="connsiteX1" fmla="*/ 3666372 w 4875163"/>
              <a:gd name="connsiteY1" fmla="*/ 0 h 7111136"/>
              <a:gd name="connsiteX2" fmla="*/ 4871972 w 4875163"/>
              <a:gd name="connsiteY2" fmla="*/ 2326748 h 7111136"/>
              <a:gd name="connsiteX3" fmla="*/ 4871274 w 4875163"/>
              <a:gd name="connsiteY3" fmla="*/ 4799016 h 7111136"/>
              <a:gd name="connsiteX4" fmla="*/ 4873486 w 4875163"/>
              <a:gd name="connsiteY4" fmla="*/ 7111136 h 7111136"/>
              <a:gd name="connsiteX5" fmla="*/ 0 w 4875163"/>
              <a:gd name="connsiteY5" fmla="*/ 7104665 h 7111136"/>
              <a:gd name="connsiteX0" fmla="*/ 0 w 4984444"/>
              <a:gd name="connsiteY0" fmla="*/ 7104665 h 7111136"/>
              <a:gd name="connsiteX1" fmla="*/ 3666372 w 4984444"/>
              <a:gd name="connsiteY1" fmla="*/ 0 h 7111136"/>
              <a:gd name="connsiteX2" fmla="*/ 4871972 w 4984444"/>
              <a:gd name="connsiteY2" fmla="*/ 2326748 h 7111136"/>
              <a:gd name="connsiteX3" fmla="*/ 4984287 w 4984444"/>
              <a:gd name="connsiteY3" fmla="*/ 4817872 h 7111136"/>
              <a:gd name="connsiteX4" fmla="*/ 4873486 w 4984444"/>
              <a:gd name="connsiteY4" fmla="*/ 7111136 h 7111136"/>
              <a:gd name="connsiteX5" fmla="*/ 0 w 4984444"/>
              <a:gd name="connsiteY5" fmla="*/ 7104665 h 7111136"/>
              <a:gd name="connsiteX0" fmla="*/ 0 w 4875164"/>
              <a:gd name="connsiteY0" fmla="*/ 7104665 h 7111136"/>
              <a:gd name="connsiteX1" fmla="*/ 3666372 w 4875164"/>
              <a:gd name="connsiteY1" fmla="*/ 0 h 7111136"/>
              <a:gd name="connsiteX2" fmla="*/ 4871972 w 4875164"/>
              <a:gd name="connsiteY2" fmla="*/ 2326748 h 7111136"/>
              <a:gd name="connsiteX3" fmla="*/ 4871276 w 4875164"/>
              <a:gd name="connsiteY3" fmla="*/ 4836728 h 7111136"/>
              <a:gd name="connsiteX4" fmla="*/ 4873486 w 4875164"/>
              <a:gd name="connsiteY4" fmla="*/ 7111136 h 7111136"/>
              <a:gd name="connsiteX5" fmla="*/ 0 w 4875164"/>
              <a:gd name="connsiteY5" fmla="*/ 7104665 h 7111136"/>
              <a:gd name="connsiteX0" fmla="*/ 0 w 4873486"/>
              <a:gd name="connsiteY0" fmla="*/ 7104665 h 7111136"/>
              <a:gd name="connsiteX1" fmla="*/ 3666372 w 4873486"/>
              <a:gd name="connsiteY1" fmla="*/ 0 h 7111136"/>
              <a:gd name="connsiteX2" fmla="*/ 4710205 w 4873486"/>
              <a:gd name="connsiteY2" fmla="*/ 2021948 h 7111136"/>
              <a:gd name="connsiteX3" fmla="*/ 4871276 w 4873486"/>
              <a:gd name="connsiteY3" fmla="*/ 4836728 h 7111136"/>
              <a:gd name="connsiteX4" fmla="*/ 4873486 w 4873486"/>
              <a:gd name="connsiteY4" fmla="*/ 7111136 h 7111136"/>
              <a:gd name="connsiteX5" fmla="*/ 0 w 4873486"/>
              <a:gd name="connsiteY5" fmla="*/ 7104665 h 7111136"/>
              <a:gd name="connsiteX0" fmla="*/ 0 w 4873486"/>
              <a:gd name="connsiteY0" fmla="*/ 7104665 h 7111136"/>
              <a:gd name="connsiteX1" fmla="*/ 3666372 w 4873486"/>
              <a:gd name="connsiteY1" fmla="*/ 0 h 7111136"/>
              <a:gd name="connsiteX2" fmla="*/ 4710205 w 4873486"/>
              <a:gd name="connsiteY2" fmla="*/ 2021948 h 7111136"/>
              <a:gd name="connsiteX3" fmla="*/ 4719025 w 4873486"/>
              <a:gd name="connsiteY3" fmla="*/ 4693853 h 7111136"/>
              <a:gd name="connsiteX4" fmla="*/ 4873486 w 4873486"/>
              <a:gd name="connsiteY4" fmla="*/ 7111136 h 7111136"/>
              <a:gd name="connsiteX5" fmla="*/ 0 w 4873486"/>
              <a:gd name="connsiteY5" fmla="*/ 7104665 h 7111136"/>
              <a:gd name="connsiteX0" fmla="*/ 0 w 4720435"/>
              <a:gd name="connsiteY0" fmla="*/ 7104665 h 7104665"/>
              <a:gd name="connsiteX1" fmla="*/ 3666372 w 4720435"/>
              <a:gd name="connsiteY1" fmla="*/ 0 h 7104665"/>
              <a:gd name="connsiteX2" fmla="*/ 4710205 w 4720435"/>
              <a:gd name="connsiteY2" fmla="*/ 2021948 h 7104665"/>
              <a:gd name="connsiteX3" fmla="*/ 4719025 w 4720435"/>
              <a:gd name="connsiteY3" fmla="*/ 4693853 h 7104665"/>
              <a:gd name="connsiteX4" fmla="*/ 4711719 w 4720435"/>
              <a:gd name="connsiteY4" fmla="*/ 5606186 h 7104665"/>
              <a:gd name="connsiteX5" fmla="*/ 0 w 4720435"/>
              <a:gd name="connsiteY5" fmla="*/ 7104665 h 7104665"/>
              <a:gd name="connsiteX0" fmla="*/ 0 w 3940147"/>
              <a:gd name="connsiteY0" fmla="*/ 5571143 h 5606186"/>
              <a:gd name="connsiteX1" fmla="*/ 2886084 w 3940147"/>
              <a:gd name="connsiteY1" fmla="*/ 0 h 5606186"/>
              <a:gd name="connsiteX2" fmla="*/ 3929917 w 3940147"/>
              <a:gd name="connsiteY2" fmla="*/ 2021948 h 5606186"/>
              <a:gd name="connsiteX3" fmla="*/ 3938737 w 3940147"/>
              <a:gd name="connsiteY3" fmla="*/ 4693853 h 5606186"/>
              <a:gd name="connsiteX4" fmla="*/ 3931431 w 3940147"/>
              <a:gd name="connsiteY4" fmla="*/ 5606186 h 5606186"/>
              <a:gd name="connsiteX5" fmla="*/ 0 w 3940147"/>
              <a:gd name="connsiteY5" fmla="*/ 5571143 h 5606186"/>
              <a:gd name="connsiteX0" fmla="*/ 0 w 3939313"/>
              <a:gd name="connsiteY0" fmla="*/ 5571143 h 5606186"/>
              <a:gd name="connsiteX1" fmla="*/ 2886084 w 3939313"/>
              <a:gd name="connsiteY1" fmla="*/ 0 h 5606186"/>
              <a:gd name="connsiteX2" fmla="*/ 3910886 w 3939313"/>
              <a:gd name="connsiteY2" fmla="*/ 2002898 h 5606186"/>
              <a:gd name="connsiteX3" fmla="*/ 3938737 w 3939313"/>
              <a:gd name="connsiteY3" fmla="*/ 4693853 h 5606186"/>
              <a:gd name="connsiteX4" fmla="*/ 3931431 w 3939313"/>
              <a:gd name="connsiteY4" fmla="*/ 5606186 h 5606186"/>
              <a:gd name="connsiteX5" fmla="*/ 0 w 3939313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02898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12295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12295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31431"/>
              <a:gd name="connsiteY0" fmla="*/ 5571143 h 5606186"/>
              <a:gd name="connsiteX1" fmla="*/ 2886084 w 3931431"/>
              <a:gd name="connsiteY1" fmla="*/ 0 h 5606186"/>
              <a:gd name="connsiteX2" fmla="*/ 3910886 w 3931431"/>
              <a:gd name="connsiteY2" fmla="*/ 2012295 h 5606186"/>
              <a:gd name="connsiteX3" fmla="*/ 3910192 w 3931431"/>
              <a:gd name="connsiteY3" fmla="*/ 4703381 h 5606186"/>
              <a:gd name="connsiteX4" fmla="*/ 3931431 w 3931431"/>
              <a:gd name="connsiteY4" fmla="*/ 5606186 h 5606186"/>
              <a:gd name="connsiteX5" fmla="*/ 0 w 3931431"/>
              <a:gd name="connsiteY5" fmla="*/ 5571143 h 5606186"/>
              <a:gd name="connsiteX0" fmla="*/ 0 w 3912966"/>
              <a:gd name="connsiteY0" fmla="*/ 5571143 h 5609320"/>
              <a:gd name="connsiteX1" fmla="*/ 2886084 w 3912966"/>
              <a:gd name="connsiteY1" fmla="*/ 0 h 5609320"/>
              <a:gd name="connsiteX2" fmla="*/ 3910886 w 3912966"/>
              <a:gd name="connsiteY2" fmla="*/ 2012295 h 5609320"/>
              <a:gd name="connsiteX3" fmla="*/ 3910192 w 3912966"/>
              <a:gd name="connsiteY3" fmla="*/ 4703381 h 5609320"/>
              <a:gd name="connsiteX4" fmla="*/ 3868863 w 3912966"/>
              <a:gd name="connsiteY4" fmla="*/ 5609320 h 5609320"/>
              <a:gd name="connsiteX5" fmla="*/ 0 w 3912966"/>
              <a:gd name="connsiteY5" fmla="*/ 5571143 h 5609320"/>
              <a:gd name="connsiteX0" fmla="*/ 0 w 3915790"/>
              <a:gd name="connsiteY0" fmla="*/ 5571143 h 5593663"/>
              <a:gd name="connsiteX1" fmla="*/ 2886084 w 3915790"/>
              <a:gd name="connsiteY1" fmla="*/ 0 h 5593663"/>
              <a:gd name="connsiteX2" fmla="*/ 3910886 w 3915790"/>
              <a:gd name="connsiteY2" fmla="*/ 2012295 h 5593663"/>
              <a:gd name="connsiteX3" fmla="*/ 3910192 w 3915790"/>
              <a:gd name="connsiteY3" fmla="*/ 4703381 h 5593663"/>
              <a:gd name="connsiteX4" fmla="*/ 3915790 w 3915790"/>
              <a:gd name="connsiteY4" fmla="*/ 5593663 h 5593663"/>
              <a:gd name="connsiteX5" fmla="*/ 0 w 3915790"/>
              <a:gd name="connsiteY5" fmla="*/ 5571143 h 5593663"/>
              <a:gd name="connsiteX0" fmla="*/ 0 w 3916271"/>
              <a:gd name="connsiteY0" fmla="*/ 5571143 h 5593663"/>
              <a:gd name="connsiteX1" fmla="*/ 2886084 w 3916271"/>
              <a:gd name="connsiteY1" fmla="*/ 0 h 5593663"/>
              <a:gd name="connsiteX2" fmla="*/ 3910886 w 3916271"/>
              <a:gd name="connsiteY2" fmla="*/ 2012295 h 5593663"/>
              <a:gd name="connsiteX3" fmla="*/ 3910192 w 3916271"/>
              <a:gd name="connsiteY3" fmla="*/ 4703381 h 5593663"/>
              <a:gd name="connsiteX4" fmla="*/ 3915790 w 3916271"/>
              <a:gd name="connsiteY4" fmla="*/ 5593663 h 5593663"/>
              <a:gd name="connsiteX5" fmla="*/ 0 w 3916271"/>
              <a:gd name="connsiteY5" fmla="*/ 5571143 h 5593663"/>
              <a:gd name="connsiteX0" fmla="*/ 0 w 3923683"/>
              <a:gd name="connsiteY0" fmla="*/ 5571143 h 5593663"/>
              <a:gd name="connsiteX1" fmla="*/ 2886084 w 3923683"/>
              <a:gd name="connsiteY1" fmla="*/ 0 h 5593663"/>
              <a:gd name="connsiteX2" fmla="*/ 3910886 w 3923683"/>
              <a:gd name="connsiteY2" fmla="*/ 2012295 h 5593663"/>
              <a:gd name="connsiteX3" fmla="*/ 3922709 w 3923683"/>
              <a:gd name="connsiteY3" fmla="*/ 4693990 h 5593663"/>
              <a:gd name="connsiteX4" fmla="*/ 3915790 w 3923683"/>
              <a:gd name="connsiteY4" fmla="*/ 5593663 h 5593663"/>
              <a:gd name="connsiteX5" fmla="*/ 0 w 3923683"/>
              <a:gd name="connsiteY5" fmla="*/ 5571143 h 5593663"/>
              <a:gd name="connsiteX0" fmla="*/ 0 w 3923683"/>
              <a:gd name="connsiteY0" fmla="*/ 5571143 h 5593663"/>
              <a:gd name="connsiteX1" fmla="*/ 2886084 w 3923683"/>
              <a:gd name="connsiteY1" fmla="*/ 0 h 5593663"/>
              <a:gd name="connsiteX2" fmla="*/ 3910886 w 3923683"/>
              <a:gd name="connsiteY2" fmla="*/ 2012295 h 5593663"/>
              <a:gd name="connsiteX3" fmla="*/ 3922709 w 3923683"/>
              <a:gd name="connsiteY3" fmla="*/ 4693990 h 5593663"/>
              <a:gd name="connsiteX4" fmla="*/ 3915790 w 3923683"/>
              <a:gd name="connsiteY4" fmla="*/ 5593663 h 5593663"/>
              <a:gd name="connsiteX5" fmla="*/ 0 w 3923683"/>
              <a:gd name="connsiteY5" fmla="*/ 5571143 h 5593663"/>
              <a:gd name="connsiteX0" fmla="*/ 0 w 3922709"/>
              <a:gd name="connsiteY0" fmla="*/ 5571143 h 5593663"/>
              <a:gd name="connsiteX1" fmla="*/ 2886084 w 3922709"/>
              <a:gd name="connsiteY1" fmla="*/ 0 h 5593663"/>
              <a:gd name="connsiteX2" fmla="*/ 3910886 w 3922709"/>
              <a:gd name="connsiteY2" fmla="*/ 2012295 h 5593663"/>
              <a:gd name="connsiteX3" fmla="*/ 3922709 w 3922709"/>
              <a:gd name="connsiteY3" fmla="*/ 4693990 h 5593663"/>
              <a:gd name="connsiteX4" fmla="*/ 3915790 w 3922709"/>
              <a:gd name="connsiteY4" fmla="*/ 5593663 h 5593663"/>
              <a:gd name="connsiteX5" fmla="*/ 0 w 3922709"/>
              <a:gd name="connsiteY5" fmla="*/ 5571143 h 5593663"/>
              <a:gd name="connsiteX0" fmla="*/ 0 w 3922709"/>
              <a:gd name="connsiteY0" fmla="*/ 5571143 h 5593663"/>
              <a:gd name="connsiteX1" fmla="*/ 2886084 w 3922709"/>
              <a:gd name="connsiteY1" fmla="*/ 0 h 5593663"/>
              <a:gd name="connsiteX2" fmla="*/ 3910886 w 3922709"/>
              <a:gd name="connsiteY2" fmla="*/ 2012295 h 5593663"/>
              <a:gd name="connsiteX3" fmla="*/ 3922709 w 3922709"/>
              <a:gd name="connsiteY3" fmla="*/ 4693990 h 5593663"/>
              <a:gd name="connsiteX4" fmla="*/ 3915790 w 3922709"/>
              <a:gd name="connsiteY4" fmla="*/ 5593663 h 5593663"/>
              <a:gd name="connsiteX5" fmla="*/ 0 w 3922709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0886 w 3919583"/>
              <a:gd name="connsiteY2" fmla="*/ 2012295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0886 w 3919583"/>
              <a:gd name="connsiteY2" fmla="*/ 2012295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0886 w 3919583"/>
              <a:gd name="connsiteY2" fmla="*/ 2012295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4014 w 3919583"/>
              <a:gd name="connsiteY2" fmla="*/ 2024821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  <a:gd name="connsiteX0" fmla="*/ 0 w 3919583"/>
              <a:gd name="connsiteY0" fmla="*/ 5571143 h 5593663"/>
              <a:gd name="connsiteX1" fmla="*/ 2886084 w 3919583"/>
              <a:gd name="connsiteY1" fmla="*/ 0 h 5593663"/>
              <a:gd name="connsiteX2" fmla="*/ 3914014 w 3919583"/>
              <a:gd name="connsiteY2" fmla="*/ 2024821 h 5593663"/>
              <a:gd name="connsiteX3" fmla="*/ 3919583 w 3919583"/>
              <a:gd name="connsiteY3" fmla="*/ 4687730 h 5593663"/>
              <a:gd name="connsiteX4" fmla="*/ 3915790 w 3919583"/>
              <a:gd name="connsiteY4" fmla="*/ 5593663 h 5593663"/>
              <a:gd name="connsiteX5" fmla="*/ 0 w 3919583"/>
              <a:gd name="connsiteY5" fmla="*/ 5571143 h 5593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9583" h="5593663">
                <a:moveTo>
                  <a:pt x="0" y="5571143"/>
                </a:moveTo>
                <a:lnTo>
                  <a:pt x="2886084" y="0"/>
                </a:lnTo>
                <a:cubicBezTo>
                  <a:pt x="3296866" y="781336"/>
                  <a:pt x="3503232" y="1243485"/>
                  <a:pt x="3914014" y="2024821"/>
                </a:cubicBezTo>
                <a:cubicBezTo>
                  <a:pt x="3912240" y="2295005"/>
                  <a:pt x="3918271" y="3614728"/>
                  <a:pt x="3919583" y="4687730"/>
                </a:cubicBezTo>
                <a:cubicBezTo>
                  <a:pt x="3917192" y="5350405"/>
                  <a:pt x="3918181" y="5087563"/>
                  <a:pt x="3915790" y="5593663"/>
                </a:cubicBezTo>
                <a:lnTo>
                  <a:pt x="0" y="5571143"/>
                </a:lnTo>
                <a:close/>
              </a:path>
            </a:pathLst>
          </a:custGeom>
          <a:gradFill flip="none" rotWithShape="1">
            <a:gsLst>
              <a:gs pos="91000">
                <a:srgbClr val="004D6F">
                  <a:alpha val="90000"/>
                </a:srgbClr>
              </a:gs>
              <a:gs pos="1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fr-FR" dirty="0"/>
              <a:t> </a:t>
            </a:r>
          </a:p>
        </p:txBody>
      </p:sp>
      <p:pic>
        <p:nvPicPr>
          <p:cNvPr id="7" name="Picture 4" descr="S:\serv_com\01_CHARTE-INSA-Rennes\2014\08_Modèles-PPT\Triangle-bas.eps"/>
          <p:cNvPicPr>
            <a:picLocks noChangeAspect="1" noChangeArrowheads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646"/>
          <a:stretch/>
        </p:blipFill>
        <p:spPr bwMode="auto">
          <a:xfrm>
            <a:off x="3770171" y="7003793"/>
            <a:ext cx="2302132" cy="555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4029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1007943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79" indent="-377979" algn="l" defTabSz="1007943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defTabSz="100794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100000">
                <a:srgbClr val="ECF2F4"/>
              </a:gs>
              <a:gs pos="51000">
                <a:srgbClr val="045072"/>
              </a:gs>
              <a:gs pos="0">
                <a:srgbClr val="E8EFF2"/>
              </a:gs>
            </a:gsLst>
            <a:lin ang="0" scaled="1"/>
            <a:tileRect/>
          </a:gradFill>
          <a:ln>
            <a:solidFill>
              <a:schemeClr val="tx1">
                <a:lumMod val="50000"/>
              </a:schemeClr>
            </a:solidFill>
          </a:ln>
        </p:spPr>
        <p:txBody>
          <a:bodyPr anchor="ctr"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115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Nouveauté 2018 : des « vrais » cours…Cours différentiés au second semestre</a:t>
            </a:r>
          </a:p>
          <a:p>
            <a:r>
              <a:rPr lang="fr-FR" dirty="0" smtClean="0"/>
              <a:t>Python depuis l’an passé</a:t>
            </a:r>
          </a:p>
          <a:p>
            <a:r>
              <a:rPr lang="fr-FR" dirty="0" smtClean="0"/>
              <a:t>Le langage à la mode (il date pourtant de 1990)</a:t>
            </a:r>
          </a:p>
          <a:p>
            <a:r>
              <a:rPr lang="fr-FR" dirty="0" smtClean="0"/>
              <a:t>Langage dédié aux calculs scientifiques (mais pas que) </a:t>
            </a:r>
          </a:p>
          <a:p>
            <a:r>
              <a:rPr lang="fr-FR" dirty="0" smtClean="0"/>
              <a:t>Prisé des mathématiciens</a:t>
            </a:r>
          </a:p>
          <a:p>
            <a:r>
              <a:rPr lang="fr-FR" dirty="0" smtClean="0"/>
              <a:t>GRATUIT</a:t>
            </a:r>
          </a:p>
          <a:p>
            <a:r>
              <a:rPr lang="fr-FR" dirty="0" smtClean="0"/>
              <a:t>De nombreuses bibliothèques préexistantes</a:t>
            </a:r>
          </a:p>
          <a:p>
            <a:r>
              <a:rPr lang="fr-FR" dirty="0" smtClean="0"/>
              <a:t>Langage interprété….Nous y reviendrons..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Python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035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Vous savez un compte INSA </a:t>
            </a:r>
          </a:p>
          <a:p>
            <a:pPr lvl="1"/>
            <a:r>
              <a:rPr lang="fr-FR" dirty="0" smtClean="0"/>
              <a:t>Associé à une adresse courriel perso (xxx@etud-insa-toulouse.fr)</a:t>
            </a:r>
          </a:p>
          <a:p>
            <a:pPr lvl="1"/>
            <a:r>
              <a:rPr lang="fr-FR" dirty="0" smtClean="0"/>
              <a:t>Associé à une zone de stockage sur réseau : accessible sur chaque poste INSA , quel que soit le système exploitation.</a:t>
            </a:r>
          </a:p>
          <a:p>
            <a:r>
              <a:rPr lang="fr-FR" dirty="0" smtClean="0"/>
              <a:t>Votre @ électronique doit devenir votre @ principale</a:t>
            </a:r>
          </a:p>
          <a:p>
            <a:r>
              <a:rPr lang="fr-FR" dirty="0" smtClean="0"/>
              <a:t>Si problème (</a:t>
            </a:r>
            <a:r>
              <a:rPr lang="fr-FR" sz="2000" i="1" dirty="0" smtClean="0"/>
              <a:t>perte de mot de passe par exemple</a:t>
            </a:r>
            <a:r>
              <a:rPr lang="fr-FR" dirty="0" smtClean="0"/>
              <a:t>), s’adresser directement au CSN</a:t>
            </a:r>
          </a:p>
          <a:p>
            <a:r>
              <a:rPr lang="fr-FR" dirty="0" smtClean="0"/>
              <a:t>Si vous souhaitez utiliser votre ordinateur perso : pas de </a:t>
            </a:r>
            <a:r>
              <a:rPr lang="fr-FR" dirty="0" err="1" smtClean="0"/>
              <a:t>pb</a:t>
            </a:r>
            <a:r>
              <a:rPr lang="fr-FR" dirty="0" smtClean="0"/>
              <a:t> </a:t>
            </a:r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Compte Informatique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53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Site dédié à la pédagogie</a:t>
            </a:r>
          </a:p>
          <a:p>
            <a:r>
              <a:rPr lang="fr-FR" dirty="0" smtClean="0"/>
              <a:t>Site </a:t>
            </a:r>
            <a:r>
              <a:rPr lang="fr-FR" dirty="0" err="1" smtClean="0"/>
              <a:t>insa</a:t>
            </a:r>
            <a:r>
              <a:rPr lang="fr-FR" dirty="0" smtClean="0"/>
              <a:t> : </a:t>
            </a:r>
            <a:r>
              <a:rPr lang="fr-FR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http://</a:t>
            </a:r>
            <a:r>
              <a:rPr lang="fr-FR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moodle.insa-toulouse.fr</a:t>
            </a:r>
          </a:p>
          <a:p>
            <a:r>
              <a:rPr lang="fr-FR" dirty="0" smtClean="0"/>
              <a:t>Utilisation minimale : partage de fichiers </a:t>
            </a:r>
          </a:p>
          <a:p>
            <a:r>
              <a:rPr lang="fr-FR" dirty="0" smtClean="0"/>
              <a:t>Tous les supports de cours, sujets de TD ou TP, fichiers exemples, annales…. sont déposés sur ce site</a:t>
            </a:r>
          </a:p>
          <a:p>
            <a:r>
              <a:rPr lang="fr-FR" dirty="0" smtClean="0"/>
              <a:t>Lien pour déposer vos exercices (en vue de correction) </a:t>
            </a:r>
          </a:p>
          <a:p>
            <a:r>
              <a:rPr lang="fr-FR" dirty="0" smtClean="0"/>
              <a:t>Dépôt (parfois) de DM et d’examen…mais examens </a:t>
            </a:r>
            <a:r>
              <a:rPr lang="fr-FR" i="1" dirty="0" smtClean="0"/>
              <a:t>majeurs</a:t>
            </a:r>
            <a:r>
              <a:rPr lang="fr-FR" dirty="0" smtClean="0"/>
              <a:t> sur compte anonyme.</a:t>
            </a:r>
          </a:p>
          <a:p>
            <a:r>
              <a:rPr lang="fr-FR" dirty="0" smtClean="0"/>
              <a:t>Pour vous connaitre….formulaire à remplir</a:t>
            </a:r>
          </a:p>
          <a:p>
            <a:pPr marL="503972" lvl="1" indent="0">
              <a:buNone/>
            </a:pPr>
            <a:endParaRPr lang="fr-FR" dirty="0" smtClean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Moodle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279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159992" y="1187549"/>
            <a:ext cx="5792012" cy="61206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Min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Max 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Nombre</a:t>
            </a:r>
          </a:p>
          <a:p>
            <a:pPr marL="0" indent="0">
              <a:buNone/>
            </a:pP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Precision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0,0001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Val =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Nombre</a:t>
            </a:r>
            <a:endParaRPr lang="fr-F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Tant que ( 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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Val*Val – Nombre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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fr-FR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Precision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Faire</a:t>
            </a:r>
            <a:endParaRPr lang="fr-F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Val 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(Max + Min)/2 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Si (Val*Val &gt; Nombre) 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	Max 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Sinon </a:t>
            </a: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	Min </a:t>
            </a: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endParaRPr lang="fr-F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FinSi</a:t>
            </a:r>
            <a:endParaRPr lang="fr-F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FinTantque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fr-F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Algorithme de la raciné carré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540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0" y="2520000"/>
            <a:ext cx="4818056" cy="2872878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Algorithme de la raciné carré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0" y="2520000"/>
            <a:ext cx="4818056" cy="287287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0" y="2520000"/>
            <a:ext cx="4818056" cy="287287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0" y="2520000"/>
            <a:ext cx="4818056" cy="287287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0" y="2520000"/>
            <a:ext cx="4813069" cy="287287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0" y="2520000"/>
            <a:ext cx="4818056" cy="287287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0" y="2520000"/>
            <a:ext cx="4818056" cy="2872878"/>
          </a:xfrm>
          <a:prstGeom prst="rect">
            <a:avLst/>
          </a:prstGeom>
        </p:spPr>
      </p:pic>
      <p:sp>
        <p:nvSpPr>
          <p:cNvPr id="14" name="Espace réservé du contenu 4"/>
          <p:cNvSpPr txBox="1">
            <a:spLocks noGrp="1"/>
          </p:cNvSpPr>
          <p:nvPr>
            <p:ph idx="15"/>
          </p:nvPr>
        </p:nvSpPr>
        <p:spPr>
          <a:xfrm>
            <a:off x="71760" y="1048851"/>
            <a:ext cx="4896544" cy="60433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0794" tIns="50397" rIns="100794" bIns="50397"/>
          <a:lstStyle>
            <a:lvl1pPr marL="342900" indent="-342900" algn="l" defTabSz="1007943" rtl="0" eaLnBrk="1" latinLnBrk="0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§"/>
              <a:defRPr sz="2400" b="1" kern="1200">
                <a:solidFill>
                  <a:schemeClr val="tx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846872" indent="-342900" algn="l" defTabSz="1007943" rtl="0" eaLnBrk="1" latinLnBrk="0" hangingPunct="1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2000" b="1" kern="1200" baseline="0">
                <a:solidFill>
                  <a:schemeClr val="tx1">
                    <a:lumMod val="60000"/>
                    <a:lumOff val="4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007943" indent="0" algn="l" defTabSz="1007943" rtl="0" eaLnBrk="1" latinLnBrk="0" hangingPunct="1">
              <a:lnSpc>
                <a:spcPct val="150000"/>
              </a:lnSpc>
              <a:spcBef>
                <a:spcPts val="2646"/>
              </a:spcBef>
              <a:buFont typeface="Arial" pitchFamily="34" charset="0"/>
              <a:buNone/>
              <a:defRPr sz="2000" kern="1200">
                <a:solidFill>
                  <a:srgbClr val="587F8E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763900" indent="-251986" algn="l" defTabSz="10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Min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</a:t>
            </a:r>
          </a:p>
          <a:p>
            <a:pPr marL="0" indent="0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Max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Nombre</a:t>
            </a:r>
          </a:p>
          <a:p>
            <a:pPr marL="0" indent="0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fr-FR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Precision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0,0001</a:t>
            </a:r>
          </a:p>
          <a:p>
            <a:pPr marL="0" indent="0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Val = Nombre</a:t>
            </a:r>
          </a:p>
          <a:p>
            <a:pPr marL="0" indent="0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fr-FR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Tant que ( </a:t>
            </a:r>
            <a:r>
              <a:rPr lang="fr-FR" sz="15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</a:t>
            </a:r>
            <a:r>
              <a:rPr lang="fr-FR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Val*Val – Nombre</a:t>
            </a:r>
            <a:r>
              <a:rPr lang="fr-FR" sz="15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</a:t>
            </a:r>
            <a:r>
              <a:rPr lang="fr-FR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fr-FR" sz="15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Precision</a:t>
            </a:r>
            <a:r>
              <a:rPr lang="fr-FR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Faire</a:t>
            </a:r>
          </a:p>
          <a:p>
            <a:pPr marL="0" indent="0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Val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(Max + Min)/2 </a:t>
            </a:r>
          </a:p>
          <a:p>
            <a:pPr marL="0" indent="0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Si (Val*Val &gt; Nombre) </a:t>
            </a:r>
          </a:p>
          <a:p>
            <a:pPr marL="0" indent="0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Max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Val</a:t>
            </a:r>
          </a:p>
          <a:p>
            <a:pPr marL="0" indent="0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Sinon </a:t>
            </a:r>
          </a:p>
          <a:p>
            <a:pPr marL="0" indent="0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Min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 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</a:p>
          <a:p>
            <a:pPr marL="0" indent="0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FinSi</a:t>
            </a:r>
            <a:endParaRPr lang="fr-FR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fontAlgn="auto"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fr-FR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FinTantque</a:t>
            </a:r>
            <a:r>
              <a:rPr lang="fr-FR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fontAlgn="auto">
              <a:spcAft>
                <a:spcPts val="0"/>
              </a:spcAft>
              <a:buClrTx/>
              <a:buSzTx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8573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Est-ce dur ?</a:t>
            </a:r>
          </a:p>
          <a:p>
            <a:r>
              <a:rPr lang="fr-FR" dirty="0" smtClean="0"/>
              <a:t>Comment apprendre « toutes les choses » sur le code</a:t>
            </a:r>
          </a:p>
          <a:p>
            <a:r>
              <a:rPr lang="fr-FR" dirty="0" smtClean="0"/>
              <a:t>J’aime pas bosser sur un PC…</a:t>
            </a:r>
          </a:p>
          <a:p>
            <a:r>
              <a:rPr lang="fr-FR" dirty="0" smtClean="0"/>
              <a:t>Ce qui touche à internet….</a:t>
            </a:r>
          </a:p>
          <a:p>
            <a:r>
              <a:rPr lang="fr-FR" dirty="0" smtClean="0"/>
              <a:t>J’angoisse….J’y connais rien… J’ai du mal…Aucune compétence…pas doué</a:t>
            </a:r>
          </a:p>
          <a:p>
            <a:r>
              <a:rPr lang="fr-FR" dirty="0" smtClean="0"/>
              <a:t>Excel ? </a:t>
            </a:r>
            <a:r>
              <a:rPr lang="fr-FR" dirty="0" err="1" smtClean="0"/>
              <a:t>Arduino</a:t>
            </a:r>
            <a:r>
              <a:rPr lang="fr-FR" dirty="0" smtClean="0"/>
              <a:t> ? </a:t>
            </a:r>
          </a:p>
          <a:p>
            <a:r>
              <a:rPr lang="fr-FR" dirty="0" smtClean="0"/>
              <a:t>Faire du code sur papier</a:t>
            </a:r>
          </a:p>
          <a:p>
            <a:r>
              <a:rPr lang="fr-FR" dirty="0" smtClean="0"/>
              <a:t>Google est mon ami…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Questions / angoisses…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07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/>
              <a:t>Ensemble de règles opératoires dont l'application permet de résoudre un problème énoncé au moyen d'un nombre fini d'opérations. Un algorithme peut être traduit, grâce à un langage de programmation, en un programme exécutable par un </a:t>
            </a:r>
            <a:r>
              <a:rPr lang="fr-FR" i="1" dirty="0" smtClean="0"/>
              <a:t>ordinateur</a:t>
            </a:r>
            <a:r>
              <a:rPr lang="fr-FR" dirty="0" smtClean="0"/>
              <a:t> » (Larousse)</a:t>
            </a:r>
          </a:p>
          <a:p>
            <a:pPr lvl="1"/>
            <a:r>
              <a:rPr lang="fr-FR" dirty="0" smtClean="0"/>
              <a:t>Algorithme </a:t>
            </a:r>
            <a:r>
              <a:rPr lang="fr-FR" dirty="0" smtClean="0">
                <a:sym typeface="Symbol" panose="05050102010706020507" pitchFamily="18" charset="2"/>
              </a:rPr>
              <a:t> analyse, </a:t>
            </a:r>
            <a:r>
              <a:rPr lang="fr-FR" dirty="0" smtClean="0"/>
              <a:t>réflexion, choix</a:t>
            </a:r>
          </a:p>
          <a:p>
            <a:pPr lvl="1"/>
            <a:r>
              <a:rPr lang="fr-FR" dirty="0" smtClean="0"/>
              <a:t>Codage (langage) = mise en œuvre</a:t>
            </a:r>
          </a:p>
          <a:p>
            <a:r>
              <a:rPr lang="fr-FR" dirty="0" smtClean="0"/>
              <a:t>Objectif premier de cet enseignement : savoir construire des algorithmes</a:t>
            </a:r>
          </a:p>
          <a:p>
            <a:r>
              <a:rPr lang="fr-FR" dirty="0" smtClean="0"/>
              <a:t>Objectif secondaire : savoir les mettre en œuvre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L’algorithmique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356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4"/>
          </p:nvPr>
        </p:nvSpPr>
        <p:spPr>
          <a:xfrm>
            <a:off x="360312" y="1187549"/>
            <a:ext cx="4680000" cy="5812612"/>
          </a:xfrm>
        </p:spPr>
        <p:txBody>
          <a:bodyPr/>
          <a:lstStyle/>
          <a:p>
            <a:r>
              <a:rPr lang="fr-FR" dirty="0" smtClean="0"/>
              <a:t>Organigramme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pPr lvl="1"/>
            <a:r>
              <a:rPr lang="fr-FR" dirty="0" smtClean="0"/>
              <a:t>Graphique, visuel, intuitif</a:t>
            </a:r>
          </a:p>
          <a:p>
            <a:pPr lvl="1"/>
            <a:r>
              <a:rPr lang="fr-FR" dirty="0" smtClean="0"/>
              <a:t>Mais  : limité, difficile à faire évoluer, inadapté pour les « gros problèmes »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5"/>
          </p:nvPr>
        </p:nvSpPr>
        <p:spPr>
          <a:xfrm>
            <a:off x="5137329" y="1189705"/>
            <a:ext cx="4680000" cy="5812612"/>
          </a:xfrm>
        </p:spPr>
        <p:txBody>
          <a:bodyPr/>
          <a:lstStyle/>
          <a:p>
            <a:r>
              <a:rPr lang="fr-FR" dirty="0" smtClean="0"/>
              <a:t>Algorithme	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400" b="0" i="1" dirty="0">
                <a:latin typeface="Courier New" panose="02070309020205020404" pitchFamily="49" charset="0"/>
                <a:cs typeface="Courier New" panose="02070309020205020404" pitchFamily="49" charset="0"/>
              </a:rPr>
              <a:t>Variable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400" b="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x </a:t>
            </a:r>
            <a:r>
              <a:rPr lang="fr-FR" sz="1400" b="0" i="1" dirty="0">
                <a:latin typeface="Courier New" panose="02070309020205020404" pitchFamily="49" charset="0"/>
                <a:cs typeface="Courier New" panose="02070309020205020404" pitchFamily="49" charset="0"/>
              </a:rPr>
              <a:t>entier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400" b="0" i="1" dirty="0">
                <a:latin typeface="Courier New" panose="02070309020205020404" pitchFamily="49" charset="0"/>
                <a:cs typeface="Courier New" panose="02070309020205020404" pitchFamily="49" charset="0"/>
              </a:rPr>
              <a:t>Début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400" b="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Saisir </a:t>
            </a:r>
            <a:r>
              <a:rPr lang="fr-FR" sz="1400" b="0" i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400" b="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Si </a:t>
            </a:r>
            <a:r>
              <a:rPr lang="fr-FR" sz="1400" b="0" i="1" dirty="0">
                <a:latin typeface="Courier New" panose="02070309020205020404" pitchFamily="49" charset="0"/>
                <a:cs typeface="Courier New" panose="02070309020205020404" pitchFamily="49" charset="0"/>
              </a:rPr>
              <a:t>x &gt; 10 alors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400" b="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Affecter </a:t>
            </a:r>
            <a:r>
              <a:rPr lang="fr-FR" sz="1400" b="0" i="1" dirty="0">
                <a:latin typeface="Courier New" panose="02070309020205020404" pitchFamily="49" charset="0"/>
                <a:cs typeface="Courier New" panose="02070309020205020404" pitchFamily="49" charset="0"/>
              </a:rPr>
              <a:t>à x : 2x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400" b="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Sinon</a:t>
            </a:r>
            <a:endParaRPr lang="fr-FR" sz="1400" b="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fr-FR" sz="1400" b="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Affecter </a:t>
            </a:r>
            <a:r>
              <a:rPr lang="fr-FR" sz="1400" b="0" i="1" dirty="0">
                <a:latin typeface="Courier New" panose="02070309020205020404" pitchFamily="49" charset="0"/>
                <a:cs typeface="Courier New" panose="02070309020205020404" pitchFamily="49" charset="0"/>
              </a:rPr>
              <a:t>à x : x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400" b="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Fin </a:t>
            </a:r>
            <a:r>
              <a:rPr lang="fr-FR" sz="1400" b="0" i="1" dirty="0">
                <a:latin typeface="Courier New" panose="02070309020205020404" pitchFamily="49" charset="0"/>
                <a:cs typeface="Courier New" panose="02070309020205020404" pitchFamily="49" charset="0"/>
              </a:rPr>
              <a:t>si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400" b="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Fin</a:t>
            </a:r>
          </a:p>
          <a:p>
            <a:pPr marL="0" indent="0">
              <a:lnSpc>
                <a:spcPct val="100000"/>
              </a:lnSpc>
              <a:buNone/>
            </a:pPr>
            <a:endParaRPr lang="fr-FR" sz="1400" b="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fr-FR" dirty="0" smtClean="0"/>
              <a:t>Textuel, formel</a:t>
            </a:r>
            <a:endParaRPr lang="fr-FR" dirty="0"/>
          </a:p>
          <a:p>
            <a:pPr lvl="1"/>
            <a:r>
              <a:rPr lang="fr-FR" dirty="0" smtClean="0"/>
              <a:t>Permet la notion de fonction</a:t>
            </a:r>
          </a:p>
          <a:p>
            <a:pPr lvl="1"/>
            <a:r>
              <a:rPr lang="fr-FR" dirty="0" smtClean="0"/>
              <a:t>Facilement modifiable</a:t>
            </a:r>
          </a:p>
          <a:p>
            <a:pPr lvl="1"/>
            <a:r>
              <a:rPr lang="fr-FR" dirty="0" smtClean="0"/>
              <a:t>Proche du codage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Algorithme vs organigramme</a:t>
            </a:r>
            <a:endParaRPr lang="fr-FR" dirty="0"/>
          </a:p>
        </p:txBody>
      </p:sp>
      <p:grpSp>
        <p:nvGrpSpPr>
          <p:cNvPr id="2" name="Groupe 1"/>
          <p:cNvGrpSpPr/>
          <p:nvPr/>
        </p:nvGrpSpPr>
        <p:grpSpPr>
          <a:xfrm>
            <a:off x="791840" y="1979637"/>
            <a:ext cx="4153403" cy="2831000"/>
            <a:chOff x="791840" y="1979637"/>
            <a:chExt cx="4153403" cy="2831000"/>
          </a:xfrm>
        </p:grpSpPr>
        <p:pic>
          <p:nvPicPr>
            <p:cNvPr id="1026" name="Imag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1840" y="1979637"/>
              <a:ext cx="1309959" cy="2831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Imag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0947" y="2123653"/>
              <a:ext cx="2664296" cy="21005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10080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2467436" y="2104230"/>
            <a:ext cx="5145752" cy="2002250"/>
          </a:xfrm>
          <a:prstGeom prst="round2Diag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Je n’utiliserai pas d’organigrammes et ne vous encourage pas à le faire….</a:t>
            </a:r>
          </a:p>
          <a:p>
            <a:pPr algn="ctr"/>
            <a:r>
              <a:rPr lang="fr-FR" sz="2000" b="1" dirty="0" smtClean="0"/>
              <a:t>Je ne vous demanderai pas de  formaliser systématiquement votre solution en algorithme « pur » mais je vous encourage à le faire…..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1704121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5" grpId="0" uiExpand="1" build="p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Comprendre un algorithme (bien écrit) ne pose généralement pas trop de soucis</a:t>
            </a:r>
          </a:p>
          <a:p>
            <a:r>
              <a:rPr lang="fr-FR" dirty="0" smtClean="0"/>
              <a:t>Trouver l’algorithme qui répond à une problématique donnée (ex de la racine carrée) est plus difficile</a:t>
            </a:r>
          </a:p>
          <a:p>
            <a:r>
              <a:rPr lang="fr-FR" dirty="0" smtClean="0"/>
              <a:t> Nécessite de l’entrainement pour acquérir l’agilité cognitive</a:t>
            </a:r>
          </a:p>
          <a:p>
            <a:r>
              <a:rPr lang="fr-FR" dirty="0" smtClean="0"/>
              <a:t>Si mal à l’aise : faire et refaire plutôt que lire et relire.</a:t>
            </a:r>
          </a:p>
          <a:p>
            <a:r>
              <a:rPr lang="fr-FR" dirty="0" smtClean="0"/>
              <a:t>=&gt; Installer l’environnement de développement chez vous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Construire un algorithme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19832" y="5508029"/>
            <a:ext cx="8496944" cy="1242256"/>
          </a:xfrm>
          <a:prstGeom prst="round2Diag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Pour </a:t>
            </a:r>
            <a:r>
              <a:rPr lang="fr-FR" sz="2000" b="1" dirty="0"/>
              <a:t>l</a:t>
            </a:r>
            <a:r>
              <a:rPr lang="fr-FR" sz="2000" b="1" dirty="0" smtClean="0"/>
              <a:t>e premier TD :</a:t>
            </a:r>
          </a:p>
          <a:p>
            <a:pPr algn="ctr"/>
            <a:r>
              <a:rPr lang="fr-FR" sz="2000" b="1" dirty="0" smtClean="0"/>
              <a:t> avoir installé </a:t>
            </a:r>
            <a:r>
              <a:rPr lang="fr-FR" sz="2400" b="1" dirty="0" smtClean="0"/>
              <a:t>Python Anaconda </a:t>
            </a:r>
            <a:r>
              <a:rPr lang="fr-FR" sz="2000" b="1" dirty="0" smtClean="0"/>
              <a:t>sur votre ordinateur</a:t>
            </a:r>
          </a:p>
          <a:p>
            <a:pPr algn="ctr"/>
            <a:r>
              <a:rPr lang="fr-FR" sz="2800" b="1" dirty="0"/>
              <a:t>https://www.anaconda.com/download/</a:t>
            </a:r>
          </a:p>
        </p:txBody>
      </p:sp>
    </p:spTree>
    <p:extLst>
      <p:ext uri="{BB962C8B-B14F-4D97-AF65-F5344CB8AC3E}">
        <p14:creationId xmlns:p14="http://schemas.microsoft.com/office/powerpoint/2010/main" val="230678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stitution">
  <a:themeElements>
    <a:clrScheme name="Charte INSA">
      <a:dk1>
        <a:srgbClr val="4F4D50"/>
      </a:dk1>
      <a:lt1>
        <a:sysClr val="window" lastClr="FFFFFF"/>
      </a:lt1>
      <a:dk2>
        <a:srgbClr val="E42618"/>
      </a:dk2>
      <a:lt2>
        <a:srgbClr val="EEECE1"/>
      </a:lt2>
      <a:accent1>
        <a:srgbClr val="E29100"/>
      </a:accent1>
      <a:accent2>
        <a:srgbClr val="004D6F"/>
      </a:accent2>
      <a:accent3>
        <a:srgbClr val="9D1747"/>
      </a:accent3>
      <a:accent4>
        <a:srgbClr val="208998"/>
      </a:accent4>
      <a:accent5>
        <a:srgbClr val="866D5F"/>
      </a:accent5>
      <a:accent6>
        <a:srgbClr val="81989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èle INSA.potx" id="{A82B5458-E9C8-4900-9F1C-D93013F13DD6}" vid="{72BA7CE3-F928-4F49-A02D-3609014E9479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 INSA</Template>
  <TotalTime>8360</TotalTime>
  <Words>377</Words>
  <Application>Microsoft Office PowerPoint</Application>
  <PresentationFormat>Personnalisé</PresentationFormat>
  <Paragraphs>102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8" baseType="lpstr">
      <vt:lpstr>Arial</vt:lpstr>
      <vt:lpstr>Arial Unicode MS</vt:lpstr>
      <vt:lpstr>Calibri</vt:lpstr>
      <vt:lpstr>Courier New</vt:lpstr>
      <vt:lpstr>Symbol</vt:lpstr>
      <vt:lpstr>Times New Roman</vt:lpstr>
      <vt:lpstr>Wingdings</vt:lpstr>
      <vt:lpstr>Institution</vt:lpstr>
      <vt:lpstr>Introduction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LAAS-CNRS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Vincent MAHOUT</dc:creator>
  <cp:lastModifiedBy>Vincent MAHOUT</cp:lastModifiedBy>
  <cp:revision>31</cp:revision>
  <cp:lastPrinted>2009-04-22T19:24:48Z</cp:lastPrinted>
  <dcterms:created xsi:type="dcterms:W3CDTF">2017-07-12T13:40:11Z</dcterms:created>
  <dcterms:modified xsi:type="dcterms:W3CDTF">2018-09-12T13:36:02Z</dcterms:modified>
</cp:coreProperties>
</file>